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handoutMasterIdLst>
    <p:handoutMasterId r:id="rId23"/>
  </p:handoutMasterIdLst>
  <p:sldIdLst>
    <p:sldId id="288" r:id="rId5"/>
    <p:sldId id="303" r:id="rId6"/>
    <p:sldId id="304" r:id="rId7"/>
    <p:sldId id="289" r:id="rId8"/>
    <p:sldId id="290" r:id="rId9"/>
    <p:sldId id="274" r:id="rId10"/>
    <p:sldId id="307" r:id="rId11"/>
    <p:sldId id="305" r:id="rId12"/>
    <p:sldId id="306" r:id="rId13"/>
    <p:sldId id="308" r:id="rId14"/>
    <p:sldId id="309" r:id="rId15"/>
    <p:sldId id="310" r:id="rId16"/>
    <p:sldId id="311" r:id="rId17"/>
    <p:sldId id="312" r:id="rId18"/>
    <p:sldId id="313" r:id="rId19"/>
    <p:sldId id="314" r:id="rId20"/>
    <p:sldId id="26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7F7F7F"/>
    <a:srgbClr val="302030"/>
    <a:srgbClr val="79A466"/>
    <a:srgbClr val="A466A1"/>
    <a:srgbClr val="7C4B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29" autoAdjust="0"/>
    <p:restoredTop sz="94291" autoAdjust="0"/>
  </p:normalViewPr>
  <p:slideViewPr>
    <p:cSldViewPr snapToGrid="0">
      <p:cViewPr varScale="1">
        <p:scale>
          <a:sx n="65" d="100"/>
          <a:sy n="65" d="100"/>
        </p:scale>
        <p:origin x="96" y="60"/>
      </p:cViewPr>
      <p:guideLst/>
    </p:cSldViewPr>
  </p:slideViewPr>
  <p:notesTextViewPr>
    <p:cViewPr>
      <p:scale>
        <a:sx n="1" d="1"/>
        <a:sy n="1" d="1"/>
      </p:scale>
      <p:origin x="0" y="0"/>
    </p:cViewPr>
  </p:notesTextViewPr>
  <p:notesViewPr>
    <p:cSldViewPr snapToGrid="0">
      <p:cViewPr>
        <p:scale>
          <a:sx n="1" d="2"/>
          <a:sy n="1" d="2"/>
        </p:scale>
        <p:origin x="3403" y="33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85332F6-84D5-43CF-B5CE-301BBE7CB9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AB049E7-4E52-4F78-B7E3-9EEEB887E5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782036-3E43-445A-9A77-06D97C6EDFFA}" type="datetimeFigureOut">
              <a:rPr lang="en-US" smtClean="0"/>
              <a:t>5/24/2022</a:t>
            </a:fld>
            <a:endParaRPr lang="en-US" dirty="0"/>
          </a:p>
        </p:txBody>
      </p:sp>
      <p:sp>
        <p:nvSpPr>
          <p:cNvPr id="4" name="Footer Placeholder 3">
            <a:extLst>
              <a:ext uri="{FF2B5EF4-FFF2-40B4-BE49-F238E27FC236}">
                <a16:creationId xmlns:a16="http://schemas.microsoft.com/office/drawing/2014/main" id="{00DD62C5-62E7-4FCF-A26E-C100A22EE53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A9C5A79-BC51-4C21-A236-759CEAE5D8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3333638-148D-48F3-93EA-686F1AB9FFB0}" type="slidenum">
              <a:rPr lang="en-US" smtClean="0"/>
              <a:t>‹#›</a:t>
            </a:fld>
            <a:endParaRPr lang="en-US" dirty="0"/>
          </a:p>
        </p:txBody>
      </p:sp>
    </p:spTree>
    <p:extLst>
      <p:ext uri="{BB962C8B-B14F-4D97-AF65-F5344CB8AC3E}">
        <p14:creationId xmlns:p14="http://schemas.microsoft.com/office/powerpoint/2010/main" val="350508679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18FFC2-F437-4D89-B6E7-BDC71715B609}" type="datetimeFigureOut">
              <a:rPr lang="en-US" smtClean="0"/>
              <a:t>5/24/2022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C4120E-D8D4-4AFA-B0E2-7989D1701DEB}" type="slidenum">
              <a:rPr lang="en-US" smtClean="0"/>
              <a:t>‹#›</a:t>
            </a:fld>
            <a:endParaRPr lang="en-US" dirty="0"/>
          </a:p>
        </p:txBody>
      </p:sp>
    </p:spTree>
    <p:extLst>
      <p:ext uri="{BB962C8B-B14F-4D97-AF65-F5344CB8AC3E}">
        <p14:creationId xmlns:p14="http://schemas.microsoft.com/office/powerpoint/2010/main" val="3383899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6">
            <a:alpha val="91000"/>
          </a:schemeClr>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8D1035F-A14F-4F81-AC61-2AF512D7F821}"/>
              </a:ext>
            </a:extLst>
          </p:cNvPr>
          <p:cNvSpPr>
            <a:spLocks noGrp="1"/>
          </p:cNvSpPr>
          <p:nvPr>
            <p:ph type="pic" sz="quarter" idx="10" hasCustomPrompt="1"/>
          </p:nvPr>
        </p:nvSpPr>
        <p:spPr>
          <a:xfrm>
            <a:off x="0" y="0"/>
            <a:ext cx="767715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2" name="Title 1">
            <a:extLst>
              <a:ext uri="{FF2B5EF4-FFF2-40B4-BE49-F238E27FC236}">
                <a16:creationId xmlns:a16="http://schemas.microsoft.com/office/drawing/2014/main" id="{39E05B43-D8B3-4B3A-93E9-5A84CF7F3D2A}"/>
              </a:ext>
            </a:extLst>
          </p:cNvPr>
          <p:cNvSpPr>
            <a:spLocks noGrp="1"/>
          </p:cNvSpPr>
          <p:nvPr>
            <p:ph type="ctrTitle" hasCustomPrompt="1"/>
          </p:nvPr>
        </p:nvSpPr>
        <p:spPr>
          <a:xfrm>
            <a:off x="8336042" y="1550988"/>
            <a:ext cx="3284832" cy="2387600"/>
          </a:xfrm>
          <a:prstGeom prst="rect">
            <a:avLst/>
          </a:prstGeom>
        </p:spPr>
        <p:txBody>
          <a:bodyPr anchor="b"/>
          <a:lstStyle>
            <a:lvl1pPr algn="l">
              <a:defRPr sz="5000" cap="all" spc="200" baseline="0">
                <a:solidFill>
                  <a:schemeClr val="accent6">
                    <a:lumMod val="10000"/>
                    <a:lumOff val="90000"/>
                  </a:schemeClr>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99F2A661-E12F-4DA4-89DE-F2048B1B4308}"/>
              </a:ext>
            </a:extLst>
          </p:cNvPr>
          <p:cNvSpPr>
            <a:spLocks noGrp="1"/>
          </p:cNvSpPr>
          <p:nvPr>
            <p:ph type="subTitle" idx="1" hasCustomPrompt="1"/>
          </p:nvPr>
        </p:nvSpPr>
        <p:spPr>
          <a:xfrm>
            <a:off x="8336042" y="4057095"/>
            <a:ext cx="3284832" cy="1553129"/>
          </a:xfrm>
          <a:prstGeom prst="rect">
            <a:avLst/>
          </a:prstGeom>
        </p:spPr>
        <p:txBody>
          <a:bodyPr/>
          <a:lstStyle>
            <a:lvl1pPr marL="0" indent="0" algn="l">
              <a:buNone/>
              <a:defRPr sz="18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5" name="Text Placeholder 4">
            <a:extLst>
              <a:ext uri="{FF2B5EF4-FFF2-40B4-BE49-F238E27FC236}">
                <a16:creationId xmlns:a16="http://schemas.microsoft.com/office/drawing/2014/main" id="{F464D5FB-99FD-4266-B81F-46B037643600}"/>
              </a:ext>
            </a:extLst>
          </p:cNvPr>
          <p:cNvSpPr>
            <a:spLocks noGrp="1"/>
          </p:cNvSpPr>
          <p:nvPr>
            <p:ph type="body" sz="quarter" idx="11" hasCustomPrompt="1"/>
          </p:nvPr>
        </p:nvSpPr>
        <p:spPr>
          <a:xfrm>
            <a:off x="1654175" y="4241283"/>
            <a:ext cx="10537825" cy="2616717"/>
          </a:xfrm>
          <a:prstGeom prst="rect">
            <a:avLst/>
          </a:prstGeom>
        </p:spPr>
        <p:txBody>
          <a:bodyPr/>
          <a:lstStyle>
            <a:lvl1pPr marL="0" indent="0" algn="r">
              <a:lnSpc>
                <a:spcPct val="50000"/>
              </a:lnSpc>
              <a:spcBef>
                <a:spcPts val="0"/>
              </a:spcBef>
              <a:buNone/>
              <a:defRPr sz="45000" baseline="0">
                <a:solidFill>
                  <a:schemeClr val="bg1">
                    <a:alpha val="8000"/>
                  </a:schemeClr>
                </a:solidFill>
                <a:latin typeface="Kunstler Script" panose="030304020206070D0D06" pitchFamily="66" charset="0"/>
              </a:defRPr>
            </a:lvl1pPr>
          </a:lstStyle>
          <a:p>
            <a:pPr lvl="0"/>
            <a:r>
              <a:rPr lang="en-US" dirty="0"/>
              <a:t>Pitch</a:t>
            </a:r>
          </a:p>
        </p:txBody>
      </p:sp>
    </p:spTree>
    <p:extLst>
      <p:ext uri="{BB962C8B-B14F-4D97-AF65-F5344CB8AC3E}">
        <p14:creationId xmlns:p14="http://schemas.microsoft.com/office/powerpoint/2010/main" val="3377346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bg>
      <p:bgPr>
        <a:solidFill>
          <a:schemeClr val="bg1">
            <a:lumMod val="50000"/>
          </a:schemeClr>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59927B5-CD76-4CF2-9218-21B4ABE3CED9}"/>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5" name="Footer Placeholder 4">
            <a:extLst>
              <a:ext uri="{FF2B5EF4-FFF2-40B4-BE49-F238E27FC236}">
                <a16:creationId xmlns:a16="http://schemas.microsoft.com/office/drawing/2014/main" id="{89DE09AE-94B2-4BFF-BDCE-0B4930D63674}"/>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6" name="Slide Number Placeholder 5">
            <a:extLst>
              <a:ext uri="{FF2B5EF4-FFF2-40B4-BE49-F238E27FC236}">
                <a16:creationId xmlns:a16="http://schemas.microsoft.com/office/drawing/2014/main" id="{6F7DB683-0E38-45C3-A062-8642CC4CC8AF}"/>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11" name="Text Placeholder 10">
            <a:extLst>
              <a:ext uri="{FF2B5EF4-FFF2-40B4-BE49-F238E27FC236}">
                <a16:creationId xmlns:a16="http://schemas.microsoft.com/office/drawing/2014/main" id="{B3A9F833-D729-4A7C-AE1F-BAAF1214BA7E}"/>
              </a:ext>
            </a:extLst>
          </p:cNvPr>
          <p:cNvSpPr>
            <a:spLocks noGrp="1"/>
          </p:cNvSpPr>
          <p:nvPr>
            <p:ph type="body" sz="quarter" idx="13" hasCustomPrompt="1"/>
          </p:nvPr>
        </p:nvSpPr>
        <p:spPr>
          <a:xfrm>
            <a:off x="838200"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3" name="Text Placeholder 10">
            <a:extLst>
              <a:ext uri="{FF2B5EF4-FFF2-40B4-BE49-F238E27FC236}">
                <a16:creationId xmlns:a16="http://schemas.microsoft.com/office/drawing/2014/main" id="{D914E175-8C78-40BB-9962-8A85F2F0E41A}"/>
              </a:ext>
            </a:extLst>
          </p:cNvPr>
          <p:cNvSpPr>
            <a:spLocks noGrp="1"/>
          </p:cNvSpPr>
          <p:nvPr>
            <p:ph type="body" sz="quarter" idx="17" hasCustomPrompt="1"/>
          </p:nvPr>
        </p:nvSpPr>
        <p:spPr>
          <a:xfrm>
            <a:off x="838200"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14" name="Text Placeholder 10">
            <a:extLst>
              <a:ext uri="{FF2B5EF4-FFF2-40B4-BE49-F238E27FC236}">
                <a16:creationId xmlns:a16="http://schemas.microsoft.com/office/drawing/2014/main" id="{13F63585-E36E-41A6-95F2-CD2BE2D6559D}"/>
              </a:ext>
            </a:extLst>
          </p:cNvPr>
          <p:cNvSpPr>
            <a:spLocks noGrp="1"/>
          </p:cNvSpPr>
          <p:nvPr>
            <p:ph type="body" sz="quarter" idx="18" hasCustomPrompt="1"/>
          </p:nvPr>
        </p:nvSpPr>
        <p:spPr>
          <a:xfrm>
            <a:off x="4626428"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6" name="Text Placeholder 10">
            <a:extLst>
              <a:ext uri="{FF2B5EF4-FFF2-40B4-BE49-F238E27FC236}">
                <a16:creationId xmlns:a16="http://schemas.microsoft.com/office/drawing/2014/main" id="{10FF23F7-3892-471E-AFA1-0D8BE8F43FB8}"/>
              </a:ext>
            </a:extLst>
          </p:cNvPr>
          <p:cNvSpPr>
            <a:spLocks noGrp="1"/>
          </p:cNvSpPr>
          <p:nvPr>
            <p:ph type="body" sz="quarter" idx="20" hasCustomPrompt="1"/>
          </p:nvPr>
        </p:nvSpPr>
        <p:spPr>
          <a:xfrm>
            <a:off x="4626428"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17" name="Text Placeholder 10">
            <a:extLst>
              <a:ext uri="{FF2B5EF4-FFF2-40B4-BE49-F238E27FC236}">
                <a16:creationId xmlns:a16="http://schemas.microsoft.com/office/drawing/2014/main" id="{24D6B59F-6577-4B1E-B7F8-134B42084EF6}"/>
              </a:ext>
            </a:extLst>
          </p:cNvPr>
          <p:cNvSpPr>
            <a:spLocks noGrp="1"/>
          </p:cNvSpPr>
          <p:nvPr>
            <p:ph type="body" sz="quarter" idx="21" hasCustomPrompt="1"/>
          </p:nvPr>
        </p:nvSpPr>
        <p:spPr>
          <a:xfrm>
            <a:off x="8414657"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9" name="Text Placeholder 10">
            <a:extLst>
              <a:ext uri="{FF2B5EF4-FFF2-40B4-BE49-F238E27FC236}">
                <a16:creationId xmlns:a16="http://schemas.microsoft.com/office/drawing/2014/main" id="{39A963ED-FD03-4AAC-B023-59B209A5EB88}"/>
              </a:ext>
            </a:extLst>
          </p:cNvPr>
          <p:cNvSpPr>
            <a:spLocks noGrp="1"/>
          </p:cNvSpPr>
          <p:nvPr>
            <p:ph type="body" sz="quarter" idx="23" hasCustomPrompt="1"/>
          </p:nvPr>
        </p:nvSpPr>
        <p:spPr>
          <a:xfrm>
            <a:off x="8414657"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6" name="Title 1">
            <a:extLst>
              <a:ext uri="{FF2B5EF4-FFF2-40B4-BE49-F238E27FC236}">
                <a16:creationId xmlns:a16="http://schemas.microsoft.com/office/drawing/2014/main" id="{23ED9778-7DC1-4EFA-92B5-2B9F0740F53A}"/>
              </a:ext>
            </a:extLst>
          </p:cNvPr>
          <p:cNvSpPr>
            <a:spLocks noGrp="1"/>
          </p:cNvSpPr>
          <p:nvPr>
            <p:ph type="ctrTitle" hasCustomPrompt="1"/>
          </p:nvPr>
        </p:nvSpPr>
        <p:spPr>
          <a:xfrm>
            <a:off x="2989604" y="724868"/>
            <a:ext cx="6212793"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18" name="Text Placeholder 14">
            <a:extLst>
              <a:ext uri="{FF2B5EF4-FFF2-40B4-BE49-F238E27FC236}">
                <a16:creationId xmlns:a16="http://schemas.microsoft.com/office/drawing/2014/main" id="{F1777D6D-27DD-4DA3-8C4C-B8F9BA9B189D}"/>
              </a:ext>
            </a:extLst>
          </p:cNvPr>
          <p:cNvSpPr>
            <a:spLocks noGrp="1"/>
          </p:cNvSpPr>
          <p:nvPr>
            <p:ph type="body" sz="quarter" idx="26" hasCustomPrompt="1"/>
          </p:nvPr>
        </p:nvSpPr>
        <p:spPr>
          <a:xfrm>
            <a:off x="1390331" y="2383034"/>
            <a:ext cx="1837944" cy="1837944"/>
          </a:xfrm>
          <a:prstGeom prst="ellipse">
            <a:avLst/>
          </a:prstGeom>
          <a:solidFill>
            <a:schemeClr val="accent6"/>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$3b</a:t>
            </a:r>
          </a:p>
        </p:txBody>
      </p:sp>
      <p:sp>
        <p:nvSpPr>
          <p:cNvPr id="20" name="Text Placeholder 14">
            <a:extLst>
              <a:ext uri="{FF2B5EF4-FFF2-40B4-BE49-F238E27FC236}">
                <a16:creationId xmlns:a16="http://schemas.microsoft.com/office/drawing/2014/main" id="{B99795F1-D282-42EE-BFEC-2F47E8BE5D33}"/>
              </a:ext>
            </a:extLst>
          </p:cNvPr>
          <p:cNvSpPr>
            <a:spLocks noGrp="1"/>
          </p:cNvSpPr>
          <p:nvPr>
            <p:ph type="body" sz="quarter" idx="27" hasCustomPrompt="1"/>
          </p:nvPr>
        </p:nvSpPr>
        <p:spPr>
          <a:xfrm>
            <a:off x="5178559" y="2383034"/>
            <a:ext cx="1837944" cy="1837944"/>
          </a:xfrm>
          <a:prstGeom prst="ellipse">
            <a:avLst/>
          </a:prstGeom>
          <a:solidFill>
            <a:schemeClr val="accent4">
              <a:lumMod val="75000"/>
            </a:schemeClr>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$2b</a:t>
            </a:r>
          </a:p>
        </p:txBody>
      </p:sp>
      <p:sp>
        <p:nvSpPr>
          <p:cNvPr id="21" name="Text Placeholder 14">
            <a:extLst>
              <a:ext uri="{FF2B5EF4-FFF2-40B4-BE49-F238E27FC236}">
                <a16:creationId xmlns:a16="http://schemas.microsoft.com/office/drawing/2014/main" id="{E7EDCD32-FC44-473D-A0D4-F71DAF57286F}"/>
              </a:ext>
            </a:extLst>
          </p:cNvPr>
          <p:cNvSpPr>
            <a:spLocks noGrp="1"/>
          </p:cNvSpPr>
          <p:nvPr>
            <p:ph type="body" sz="quarter" idx="28" hasCustomPrompt="1"/>
          </p:nvPr>
        </p:nvSpPr>
        <p:spPr>
          <a:xfrm>
            <a:off x="8966788" y="2383034"/>
            <a:ext cx="1837944" cy="1837944"/>
          </a:xfrm>
          <a:prstGeom prst="ellipse">
            <a:avLst/>
          </a:prstGeom>
          <a:solidFill>
            <a:schemeClr val="accent4"/>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$1b</a:t>
            </a:r>
          </a:p>
        </p:txBody>
      </p:sp>
    </p:spTree>
    <p:extLst>
      <p:ext uri="{BB962C8B-B14F-4D97-AF65-F5344CB8AC3E}">
        <p14:creationId xmlns:p14="http://schemas.microsoft.com/office/powerpoint/2010/main" val="8650403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
    <p:spTree>
      <p:nvGrpSpPr>
        <p:cNvPr id="1" name=""/>
        <p:cNvGrpSpPr/>
        <p:nvPr/>
      </p:nvGrpSpPr>
      <p:grpSpPr>
        <a:xfrm>
          <a:off x="0" y="0"/>
          <a:ext cx="0" cy="0"/>
          <a:chOff x="0" y="0"/>
          <a:chExt cx="0" cy="0"/>
        </a:xfrm>
      </p:grpSpPr>
      <p:sp>
        <p:nvSpPr>
          <p:cNvPr id="9" name="Picture Placeholder 7">
            <a:extLst>
              <a:ext uri="{FF2B5EF4-FFF2-40B4-BE49-F238E27FC236}">
                <a16:creationId xmlns:a16="http://schemas.microsoft.com/office/drawing/2014/main" id="{9332B195-6B28-453B-8483-E18845F548FE}"/>
              </a:ext>
            </a:extLst>
          </p:cNvPr>
          <p:cNvSpPr>
            <a:spLocks noGrp="1"/>
          </p:cNvSpPr>
          <p:nvPr>
            <p:ph type="pic" sz="quarter" idx="13" hasCustomPrompt="1"/>
          </p:nvPr>
        </p:nvSpPr>
        <p:spPr>
          <a:xfrm>
            <a:off x="-4281" y="0"/>
            <a:ext cx="12196282" cy="2442916"/>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5" name="Text Placeholder 4">
            <a:extLst>
              <a:ext uri="{FF2B5EF4-FFF2-40B4-BE49-F238E27FC236}">
                <a16:creationId xmlns:a16="http://schemas.microsoft.com/office/drawing/2014/main" id="{70B36DB2-10C9-40E1-A939-F9F3E99AA97E}"/>
              </a:ext>
            </a:extLst>
          </p:cNvPr>
          <p:cNvSpPr>
            <a:spLocks noGrp="1"/>
          </p:cNvSpPr>
          <p:nvPr>
            <p:ph type="body" sz="quarter" idx="29" hasCustomPrompt="1"/>
          </p:nvPr>
        </p:nvSpPr>
        <p:spPr>
          <a:xfrm>
            <a:off x="-316523" y="104279"/>
            <a:ext cx="12508523" cy="2679238"/>
          </a:xfrm>
          <a:prstGeom prst="rect">
            <a:avLst/>
          </a:prstGeom>
        </p:spPr>
        <p:txBody>
          <a:bodyPr/>
          <a:lstStyle>
            <a:lvl1pPr marL="0" indent="0" algn="r">
              <a:lnSpc>
                <a:spcPct val="40000"/>
              </a:lnSpc>
              <a:spcBef>
                <a:spcPts val="0"/>
              </a:spcBef>
              <a:buNone/>
              <a:defRPr sz="50000" baseline="0">
                <a:solidFill>
                  <a:schemeClr val="bg1">
                    <a:alpha val="20000"/>
                  </a:schemeClr>
                </a:solidFill>
                <a:latin typeface="Kunstler Script" panose="030304020206070D0D06" pitchFamily="66" charset="0"/>
              </a:defRPr>
            </a:lvl1pPr>
          </a:lstStyle>
          <a:p>
            <a:r>
              <a:rPr lang="en-US" dirty="0"/>
              <a:t>Comp</a:t>
            </a:r>
          </a:p>
        </p:txBody>
      </p:sp>
      <p:sp>
        <p:nvSpPr>
          <p:cNvPr id="3" name="Date Placeholder 2">
            <a:extLst>
              <a:ext uri="{FF2B5EF4-FFF2-40B4-BE49-F238E27FC236}">
                <a16:creationId xmlns:a16="http://schemas.microsoft.com/office/drawing/2014/main" id="{F1034CA5-4FBD-4728-A5D5-B55A51F3EC89}"/>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4" name="Footer Placeholder 3">
            <a:extLst>
              <a:ext uri="{FF2B5EF4-FFF2-40B4-BE49-F238E27FC236}">
                <a16:creationId xmlns:a16="http://schemas.microsoft.com/office/drawing/2014/main" id="{DEB12970-8175-4B63-9ABC-FF21E5FB07CA}"/>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D2E5FFB0-6DFB-4547-AB5E-A22910F479A1}"/>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3B15B0B7-1296-4FBF-8D28-A0D282176365}"/>
              </a:ext>
            </a:extLst>
          </p:cNvPr>
          <p:cNvSpPr>
            <a:spLocks noGrp="1"/>
          </p:cNvSpPr>
          <p:nvPr>
            <p:ph type="ctrTitle" hasCustomPrompt="1"/>
          </p:nvPr>
        </p:nvSpPr>
        <p:spPr>
          <a:xfrm>
            <a:off x="819728" y="2679238"/>
            <a:ext cx="4386945" cy="545148"/>
          </a:xfrm>
          <a:prstGeom prst="rect">
            <a:avLst/>
          </a:prstGeom>
        </p:spPr>
        <p:txBody>
          <a:bodyPr anchor="b"/>
          <a:lstStyle>
            <a:lvl1pPr algn="l">
              <a:defRPr sz="2200" cap="all" spc="200" baseline="0">
                <a:solidFill>
                  <a:schemeClr val="accent1"/>
                </a:solidFill>
                <a:latin typeface="+mj-lt"/>
              </a:defRPr>
            </a:lvl1pPr>
          </a:lstStyle>
          <a:p>
            <a:r>
              <a:rPr lang="en-US"/>
              <a:t>Click to add title</a:t>
            </a:r>
          </a:p>
        </p:txBody>
      </p:sp>
      <p:sp>
        <p:nvSpPr>
          <p:cNvPr id="10" name="Text Placeholder 10">
            <a:extLst>
              <a:ext uri="{FF2B5EF4-FFF2-40B4-BE49-F238E27FC236}">
                <a16:creationId xmlns:a16="http://schemas.microsoft.com/office/drawing/2014/main" id="{41958F62-D93E-4433-9FC8-4CFA9792BDB2}"/>
              </a:ext>
            </a:extLst>
          </p:cNvPr>
          <p:cNvSpPr>
            <a:spLocks noGrp="1"/>
          </p:cNvSpPr>
          <p:nvPr>
            <p:ph type="body" sz="quarter" idx="14" hasCustomPrompt="1"/>
          </p:nvPr>
        </p:nvSpPr>
        <p:spPr>
          <a:xfrm>
            <a:off x="819728" y="4085594"/>
            <a:ext cx="4953000" cy="2046251"/>
          </a:xfrm>
          <a:prstGeom prst="rect">
            <a:avLst/>
          </a:prstGeom>
        </p:spPr>
        <p:txBody>
          <a:bodyPr anchor="t"/>
          <a:lstStyle>
            <a:lvl1pPr marL="0" indent="0" algn="l">
              <a:lnSpc>
                <a:spcPct val="125000"/>
              </a:lnSpc>
              <a:spcBef>
                <a:spcPts val="0"/>
              </a:spcBef>
              <a:spcAft>
                <a:spcPts val="1000"/>
              </a:spcAft>
              <a:buNone/>
              <a:defRPr sz="1400" cap="none" spc="100" baseline="0">
                <a:solidFill>
                  <a:schemeClr val="tx1"/>
                </a:solidFill>
                <a:latin typeface="+mn-lt"/>
              </a:defRPr>
            </a:lvl1pPr>
          </a:lstStyle>
          <a:p>
            <a:pPr lvl="0"/>
            <a:r>
              <a:rPr lang="en-US"/>
              <a:t>Click to add text</a:t>
            </a:r>
          </a:p>
        </p:txBody>
      </p:sp>
      <p:sp>
        <p:nvSpPr>
          <p:cNvPr id="11" name="Text Placeholder 10">
            <a:extLst>
              <a:ext uri="{FF2B5EF4-FFF2-40B4-BE49-F238E27FC236}">
                <a16:creationId xmlns:a16="http://schemas.microsoft.com/office/drawing/2014/main" id="{23D482AA-5393-4260-A25C-77242CC39847}"/>
              </a:ext>
            </a:extLst>
          </p:cNvPr>
          <p:cNvSpPr>
            <a:spLocks noGrp="1"/>
          </p:cNvSpPr>
          <p:nvPr>
            <p:ph type="body" sz="quarter" idx="16" hasCustomPrompt="1"/>
          </p:nvPr>
        </p:nvSpPr>
        <p:spPr>
          <a:xfrm>
            <a:off x="819728" y="3706090"/>
            <a:ext cx="4953000" cy="426393"/>
          </a:xfrm>
          <a:prstGeom prst="rect">
            <a:avLst/>
          </a:prstGeom>
        </p:spPr>
        <p:txBody>
          <a:bodyPr anchor="b"/>
          <a:lstStyle>
            <a:lvl1pPr marL="0" indent="0" algn="l">
              <a:buNone/>
              <a:defRPr sz="1400" cap="all" spc="100" baseline="0">
                <a:solidFill>
                  <a:schemeClr val="accent1"/>
                </a:solidFill>
                <a:latin typeface="+mj-lt"/>
              </a:defRPr>
            </a:lvl1pPr>
          </a:lstStyle>
          <a:p>
            <a:pPr lvl="0"/>
            <a:r>
              <a:rPr lang="en-US"/>
              <a:t>Click to add subtitle</a:t>
            </a:r>
          </a:p>
        </p:txBody>
      </p:sp>
      <p:sp>
        <p:nvSpPr>
          <p:cNvPr id="12" name="Text Placeholder 10">
            <a:extLst>
              <a:ext uri="{FF2B5EF4-FFF2-40B4-BE49-F238E27FC236}">
                <a16:creationId xmlns:a16="http://schemas.microsoft.com/office/drawing/2014/main" id="{57434F13-1C2F-416A-A9F8-479D11410BED}"/>
              </a:ext>
            </a:extLst>
          </p:cNvPr>
          <p:cNvSpPr>
            <a:spLocks noGrp="1"/>
          </p:cNvSpPr>
          <p:nvPr>
            <p:ph type="body" sz="quarter" idx="17" hasCustomPrompt="1"/>
          </p:nvPr>
        </p:nvSpPr>
        <p:spPr>
          <a:xfrm>
            <a:off x="6400800" y="4085594"/>
            <a:ext cx="4953000" cy="2046251"/>
          </a:xfrm>
          <a:prstGeom prst="rect">
            <a:avLst/>
          </a:prstGeom>
        </p:spPr>
        <p:txBody>
          <a:bodyPr anchor="t"/>
          <a:lstStyle>
            <a:lvl1pPr marL="0" indent="0" algn="l">
              <a:lnSpc>
                <a:spcPct val="125000"/>
              </a:lnSpc>
              <a:spcBef>
                <a:spcPts val="0"/>
              </a:spcBef>
              <a:spcAft>
                <a:spcPts val="1000"/>
              </a:spcAft>
              <a:buNone/>
              <a:defRPr sz="1400" cap="none" spc="100" baseline="0">
                <a:solidFill>
                  <a:schemeClr val="tx1"/>
                </a:solidFill>
                <a:latin typeface="+mn-lt"/>
              </a:defRPr>
            </a:lvl1pPr>
          </a:lstStyle>
          <a:p>
            <a:pPr lvl="0"/>
            <a:r>
              <a:rPr lang="en-US"/>
              <a:t>Click to add text</a:t>
            </a:r>
          </a:p>
        </p:txBody>
      </p:sp>
      <p:sp>
        <p:nvSpPr>
          <p:cNvPr id="13" name="Text Placeholder 10">
            <a:extLst>
              <a:ext uri="{FF2B5EF4-FFF2-40B4-BE49-F238E27FC236}">
                <a16:creationId xmlns:a16="http://schemas.microsoft.com/office/drawing/2014/main" id="{FC8B7634-CFB8-480E-9065-D580A180133A}"/>
              </a:ext>
            </a:extLst>
          </p:cNvPr>
          <p:cNvSpPr>
            <a:spLocks noGrp="1"/>
          </p:cNvSpPr>
          <p:nvPr>
            <p:ph type="body" sz="quarter" idx="18" hasCustomPrompt="1"/>
          </p:nvPr>
        </p:nvSpPr>
        <p:spPr>
          <a:xfrm>
            <a:off x="6400800" y="3706090"/>
            <a:ext cx="4953000" cy="426393"/>
          </a:xfrm>
          <a:prstGeom prst="rect">
            <a:avLst/>
          </a:prstGeom>
        </p:spPr>
        <p:txBody>
          <a:bodyPr anchor="b"/>
          <a:lstStyle>
            <a:lvl1pPr marL="0" indent="0" algn="l">
              <a:buNone/>
              <a:defRPr sz="1400" cap="all" spc="100" baseline="0">
                <a:solidFill>
                  <a:schemeClr val="accent1"/>
                </a:solidFill>
                <a:latin typeface="+mj-lt"/>
              </a:defRPr>
            </a:lvl1pPr>
          </a:lstStyle>
          <a:p>
            <a:pPr lvl="0"/>
            <a:r>
              <a:rPr lang="en-US"/>
              <a:t>Click to add subtitle</a:t>
            </a:r>
          </a:p>
        </p:txBody>
      </p:sp>
    </p:spTree>
    <p:extLst>
      <p:ext uri="{BB962C8B-B14F-4D97-AF65-F5344CB8AC3E}">
        <p14:creationId xmlns:p14="http://schemas.microsoft.com/office/powerpoint/2010/main" val="1997104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2433EF2-C2C4-4062-9D92-0FB277293D45}"/>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5" name="Footer Placeholder 4">
            <a:extLst>
              <a:ext uri="{FF2B5EF4-FFF2-40B4-BE49-F238E27FC236}">
                <a16:creationId xmlns:a16="http://schemas.microsoft.com/office/drawing/2014/main" id="{CD63FBE5-A165-4D71-A770-FE4E13B1A687}"/>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B9B91C94-93DA-4850-9EE8-968DAF8900BD}"/>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7" name="Text Placeholder 14">
            <a:extLst>
              <a:ext uri="{FF2B5EF4-FFF2-40B4-BE49-F238E27FC236}">
                <a16:creationId xmlns:a16="http://schemas.microsoft.com/office/drawing/2014/main" id="{C9C019F9-A0CC-42FD-9A58-9A76FBC64749}"/>
              </a:ext>
            </a:extLst>
          </p:cNvPr>
          <p:cNvSpPr>
            <a:spLocks noGrp="1"/>
          </p:cNvSpPr>
          <p:nvPr>
            <p:ph type="body" sz="quarter" idx="15" hasCustomPrompt="1"/>
          </p:nvPr>
        </p:nvSpPr>
        <p:spPr>
          <a:xfrm>
            <a:off x="6236499" y="1425477"/>
            <a:ext cx="1706965"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sp>
        <p:nvSpPr>
          <p:cNvPr id="8" name="Text Placeholder 14">
            <a:extLst>
              <a:ext uri="{FF2B5EF4-FFF2-40B4-BE49-F238E27FC236}">
                <a16:creationId xmlns:a16="http://schemas.microsoft.com/office/drawing/2014/main" id="{2F0A1D53-A949-49E7-820F-D18CEC7EA781}"/>
              </a:ext>
            </a:extLst>
          </p:cNvPr>
          <p:cNvSpPr>
            <a:spLocks noGrp="1"/>
          </p:cNvSpPr>
          <p:nvPr>
            <p:ph type="body" sz="quarter" idx="17" hasCustomPrompt="1"/>
          </p:nvPr>
        </p:nvSpPr>
        <p:spPr>
          <a:xfrm>
            <a:off x="6236499" y="5294320"/>
            <a:ext cx="1706965"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sp>
        <p:nvSpPr>
          <p:cNvPr id="9" name="Text Placeholder 14">
            <a:extLst>
              <a:ext uri="{FF2B5EF4-FFF2-40B4-BE49-F238E27FC236}">
                <a16:creationId xmlns:a16="http://schemas.microsoft.com/office/drawing/2014/main" id="{FC5403F6-AE51-438F-AF93-56FA7D2A5675}"/>
              </a:ext>
            </a:extLst>
          </p:cNvPr>
          <p:cNvSpPr>
            <a:spLocks noGrp="1"/>
          </p:cNvSpPr>
          <p:nvPr>
            <p:ph type="body" sz="quarter" idx="19" hasCustomPrompt="1"/>
          </p:nvPr>
        </p:nvSpPr>
        <p:spPr>
          <a:xfrm>
            <a:off x="9440311" y="3354359"/>
            <a:ext cx="1380681"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sp>
        <p:nvSpPr>
          <p:cNvPr id="11" name="Text Placeholder 14">
            <a:extLst>
              <a:ext uri="{FF2B5EF4-FFF2-40B4-BE49-F238E27FC236}">
                <a16:creationId xmlns:a16="http://schemas.microsoft.com/office/drawing/2014/main" id="{0494832D-1AEB-4A7B-8BC3-8AC645057F58}"/>
              </a:ext>
            </a:extLst>
          </p:cNvPr>
          <p:cNvSpPr>
            <a:spLocks noGrp="1"/>
          </p:cNvSpPr>
          <p:nvPr>
            <p:ph type="body" sz="quarter" idx="20" hasCustomPrompt="1"/>
          </p:nvPr>
        </p:nvSpPr>
        <p:spPr>
          <a:xfrm>
            <a:off x="4743347" y="2194947"/>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9DED817B-58D3-4713-A66F-2E4CF578D5E7}"/>
              </a:ext>
            </a:extLst>
          </p:cNvPr>
          <p:cNvSpPr>
            <a:spLocks noGrp="1"/>
          </p:cNvSpPr>
          <p:nvPr>
            <p:ph type="body" sz="quarter" idx="21" hasCustomPrompt="1"/>
          </p:nvPr>
        </p:nvSpPr>
        <p:spPr>
          <a:xfrm>
            <a:off x="5179839" y="4307664"/>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D1FE5CBC-B2B8-45FE-986C-504C397B9E10}"/>
              </a:ext>
            </a:extLst>
          </p:cNvPr>
          <p:cNvSpPr>
            <a:spLocks noGrp="1"/>
          </p:cNvSpPr>
          <p:nvPr>
            <p:ph type="body" sz="quarter" idx="22" hasCustomPrompt="1"/>
          </p:nvPr>
        </p:nvSpPr>
        <p:spPr>
          <a:xfrm>
            <a:off x="3642362" y="4439394"/>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17" name="Text Placeholder 14">
            <a:extLst>
              <a:ext uri="{FF2B5EF4-FFF2-40B4-BE49-F238E27FC236}">
                <a16:creationId xmlns:a16="http://schemas.microsoft.com/office/drawing/2014/main" id="{CE71774F-D73F-4B7F-9152-95EC3F36DDA8}"/>
              </a:ext>
            </a:extLst>
          </p:cNvPr>
          <p:cNvSpPr>
            <a:spLocks noGrp="1"/>
          </p:cNvSpPr>
          <p:nvPr>
            <p:ph type="body" sz="quarter" idx="23" hasCustomPrompt="1"/>
          </p:nvPr>
        </p:nvSpPr>
        <p:spPr>
          <a:xfrm>
            <a:off x="7398712" y="4008089"/>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1154305F-5D9B-4B4A-9F2B-6FBECE7371AA}"/>
              </a:ext>
            </a:extLst>
          </p:cNvPr>
          <p:cNvSpPr>
            <a:spLocks noGrp="1"/>
          </p:cNvSpPr>
          <p:nvPr>
            <p:ph type="body" sz="quarter" idx="25" hasCustomPrompt="1"/>
          </p:nvPr>
        </p:nvSpPr>
        <p:spPr>
          <a:xfrm>
            <a:off x="3543692" y="3354359"/>
            <a:ext cx="1209143"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cxnSp>
        <p:nvCxnSpPr>
          <p:cNvPr id="21" name="Straight Connector 20">
            <a:extLst>
              <a:ext uri="{FF2B5EF4-FFF2-40B4-BE49-F238E27FC236}">
                <a16:creationId xmlns:a16="http://schemas.microsoft.com/office/drawing/2014/main" id="{8C5FED44-231C-4E53-B41C-81293135ACB1}"/>
              </a:ext>
            </a:extLst>
          </p:cNvPr>
          <p:cNvCxnSpPr>
            <a:cxnSpLocks/>
          </p:cNvCxnSpPr>
          <p:nvPr userDrawn="1"/>
        </p:nvCxnSpPr>
        <p:spPr>
          <a:xfrm>
            <a:off x="4756662" y="3600372"/>
            <a:ext cx="4683649"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2105B5D-04B2-4415-A88E-6BE695BAD6D0}"/>
              </a:ext>
            </a:extLst>
          </p:cNvPr>
          <p:cNvCxnSpPr>
            <a:cxnSpLocks/>
          </p:cNvCxnSpPr>
          <p:nvPr userDrawn="1"/>
        </p:nvCxnSpPr>
        <p:spPr>
          <a:xfrm flipV="1">
            <a:off x="7089982" y="1917502"/>
            <a:ext cx="4678" cy="3376818"/>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 Placeholder 14">
            <a:extLst>
              <a:ext uri="{FF2B5EF4-FFF2-40B4-BE49-F238E27FC236}">
                <a16:creationId xmlns:a16="http://schemas.microsoft.com/office/drawing/2014/main" id="{8F362A87-DBB9-4FFD-9F42-9D6D5AD35E94}"/>
              </a:ext>
            </a:extLst>
          </p:cNvPr>
          <p:cNvSpPr>
            <a:spLocks noGrp="1"/>
          </p:cNvSpPr>
          <p:nvPr>
            <p:ph type="body" sz="quarter" idx="26" hasCustomPrompt="1"/>
          </p:nvPr>
        </p:nvSpPr>
        <p:spPr>
          <a:xfrm>
            <a:off x="7752879" y="1954712"/>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a:t>Click to add name</a:t>
            </a:r>
          </a:p>
        </p:txBody>
      </p:sp>
      <p:sp>
        <p:nvSpPr>
          <p:cNvPr id="19" name="Text Placeholder 14">
            <a:extLst>
              <a:ext uri="{FF2B5EF4-FFF2-40B4-BE49-F238E27FC236}">
                <a16:creationId xmlns:a16="http://schemas.microsoft.com/office/drawing/2014/main" id="{B6713B5A-6FE2-4827-A18D-2F81B40F069D}"/>
              </a:ext>
            </a:extLst>
          </p:cNvPr>
          <p:cNvSpPr>
            <a:spLocks noGrp="1"/>
          </p:cNvSpPr>
          <p:nvPr>
            <p:ph type="body" sz="quarter" idx="24" hasCustomPrompt="1"/>
          </p:nvPr>
        </p:nvSpPr>
        <p:spPr>
          <a:xfrm>
            <a:off x="8859355" y="4708093"/>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26" name="Title 1">
            <a:extLst>
              <a:ext uri="{FF2B5EF4-FFF2-40B4-BE49-F238E27FC236}">
                <a16:creationId xmlns:a16="http://schemas.microsoft.com/office/drawing/2014/main" id="{2B665ABC-CB0A-4595-8165-3205CED4DCF5}"/>
              </a:ext>
            </a:extLst>
          </p:cNvPr>
          <p:cNvSpPr>
            <a:spLocks noGrp="1"/>
          </p:cNvSpPr>
          <p:nvPr>
            <p:ph type="ctrTitle" hasCustomPrompt="1"/>
          </p:nvPr>
        </p:nvSpPr>
        <p:spPr>
          <a:xfrm>
            <a:off x="832040" y="722218"/>
            <a:ext cx="4386945" cy="639955"/>
          </a:xfrm>
          <a:prstGeom prst="rect">
            <a:avLst/>
          </a:prstGeom>
        </p:spPr>
        <p:txBody>
          <a:bodyPr anchor="ctr"/>
          <a:lstStyle>
            <a:lvl1pPr algn="l">
              <a:defRPr sz="2200" cap="all" spc="200" baseline="0">
                <a:solidFill>
                  <a:schemeClr val="accent1"/>
                </a:solidFill>
                <a:latin typeface="+mj-lt"/>
              </a:defRPr>
            </a:lvl1pPr>
          </a:lstStyle>
          <a:p>
            <a:r>
              <a:rPr lang="en-US"/>
              <a:t>Click to add title</a:t>
            </a:r>
          </a:p>
        </p:txBody>
      </p:sp>
    </p:spTree>
    <p:extLst>
      <p:ext uri="{BB962C8B-B14F-4D97-AF65-F5344CB8AC3E}">
        <p14:creationId xmlns:p14="http://schemas.microsoft.com/office/powerpoint/2010/main" val="694769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bg>
      <p:bgPr>
        <a:solidFill>
          <a:schemeClr val="bg1"/>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F09839D-FDC1-4EDF-9E51-F73351ABBD6C}"/>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4" name="Footer Placeholder 3">
            <a:extLst>
              <a:ext uri="{FF2B5EF4-FFF2-40B4-BE49-F238E27FC236}">
                <a16:creationId xmlns:a16="http://schemas.microsoft.com/office/drawing/2014/main" id="{B60B182A-200F-405E-B287-2F7A7F928951}"/>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AFE8CEAE-624C-4615-8252-893F3A04CAB3}"/>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F8AE4140-1E60-4ABF-8C5B-6AA249168701}"/>
              </a:ext>
            </a:extLst>
          </p:cNvPr>
          <p:cNvSpPr>
            <a:spLocks noGrp="1"/>
          </p:cNvSpPr>
          <p:nvPr>
            <p:ph type="ctrTitle" hasCustomPrompt="1"/>
          </p:nvPr>
        </p:nvSpPr>
        <p:spPr>
          <a:xfrm>
            <a:off x="2989603" y="727515"/>
            <a:ext cx="6212793" cy="639955"/>
          </a:xfrm>
          <a:prstGeom prst="rect">
            <a:avLst/>
          </a:prstGeom>
        </p:spPr>
        <p:txBody>
          <a:bodyPr anchor="ctr"/>
          <a:lstStyle>
            <a:lvl1pPr algn="ctr">
              <a:defRPr sz="2200" cap="all" spc="200" baseline="0">
                <a:solidFill>
                  <a:schemeClr val="accent1"/>
                </a:solidFill>
                <a:latin typeface="+mj-lt"/>
              </a:defRPr>
            </a:lvl1pPr>
          </a:lstStyle>
          <a:p>
            <a:r>
              <a:rPr lang="en-US" dirty="0"/>
              <a:t>Click to add title</a:t>
            </a:r>
          </a:p>
        </p:txBody>
      </p:sp>
      <p:sp>
        <p:nvSpPr>
          <p:cNvPr id="15" name="Text Placeholder 14">
            <a:extLst>
              <a:ext uri="{FF2B5EF4-FFF2-40B4-BE49-F238E27FC236}">
                <a16:creationId xmlns:a16="http://schemas.microsoft.com/office/drawing/2014/main" id="{562056E9-39CD-4DAA-AF46-D107C1680734}"/>
              </a:ext>
            </a:extLst>
          </p:cNvPr>
          <p:cNvSpPr>
            <a:spLocks noGrp="1"/>
          </p:cNvSpPr>
          <p:nvPr>
            <p:ph type="body" sz="quarter" idx="13" hasCustomPrompt="1"/>
          </p:nvPr>
        </p:nvSpPr>
        <p:spPr>
          <a:xfrm>
            <a:off x="1780446" y="4192395"/>
            <a:ext cx="2431015" cy="1148945"/>
          </a:xfrm>
          <a:prstGeom prst="rect">
            <a:avLst/>
          </a:prstGeom>
        </p:spPr>
        <p:txBody>
          <a:bodyPr/>
          <a:lstStyle>
            <a:lvl1pPr marL="0" indent="0" algn="ctr">
              <a:lnSpc>
                <a:spcPct val="125000"/>
              </a:lnSpc>
              <a:spcBef>
                <a:spcPts val="0"/>
              </a:spcBef>
              <a:buNone/>
              <a:defRPr sz="1400" cap="none" spc="100" baseline="0">
                <a:solidFill>
                  <a:schemeClr val="accent6"/>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39F4B0E4-0A8E-4F79-B6E9-9015E62C2CA7}"/>
              </a:ext>
            </a:extLst>
          </p:cNvPr>
          <p:cNvSpPr>
            <a:spLocks noGrp="1"/>
          </p:cNvSpPr>
          <p:nvPr>
            <p:ph type="body" sz="quarter" idx="29" hasCustomPrompt="1"/>
          </p:nvPr>
        </p:nvSpPr>
        <p:spPr>
          <a:xfrm>
            <a:off x="5009724" y="4192396"/>
            <a:ext cx="2431015" cy="1148945"/>
          </a:xfrm>
          <a:prstGeom prst="rect">
            <a:avLst/>
          </a:prstGeom>
        </p:spPr>
        <p:txBody>
          <a:bodyPr/>
          <a:lstStyle>
            <a:lvl1pPr marL="0" indent="0" algn="ctr">
              <a:lnSpc>
                <a:spcPct val="125000"/>
              </a:lnSpc>
              <a:spcBef>
                <a:spcPts val="0"/>
              </a:spcBef>
              <a:buNone/>
              <a:defRPr sz="1400" cap="none" spc="100" baseline="0">
                <a:solidFill>
                  <a:schemeClr val="accent6"/>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7128A45A-DF71-4640-A1BF-8F1866D09CE6}"/>
              </a:ext>
            </a:extLst>
          </p:cNvPr>
          <p:cNvSpPr>
            <a:spLocks noGrp="1"/>
          </p:cNvSpPr>
          <p:nvPr>
            <p:ph type="body" sz="quarter" idx="30" hasCustomPrompt="1"/>
          </p:nvPr>
        </p:nvSpPr>
        <p:spPr>
          <a:xfrm>
            <a:off x="8153400" y="4192395"/>
            <a:ext cx="2431015" cy="1148945"/>
          </a:xfrm>
          <a:prstGeom prst="rect">
            <a:avLst/>
          </a:prstGeom>
        </p:spPr>
        <p:txBody>
          <a:bodyPr/>
          <a:lstStyle>
            <a:lvl1pPr marL="0" indent="0" algn="ctr">
              <a:lnSpc>
                <a:spcPct val="125000"/>
              </a:lnSpc>
              <a:spcBef>
                <a:spcPts val="0"/>
              </a:spcBef>
              <a:buNone/>
              <a:defRPr sz="1400" cap="none" spc="100" baseline="0">
                <a:solidFill>
                  <a:schemeClr val="accent6"/>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D63BCEA8-1DF2-474C-A867-36E22D2F6114}"/>
              </a:ext>
            </a:extLst>
          </p:cNvPr>
          <p:cNvSpPr>
            <a:spLocks noGrp="1"/>
          </p:cNvSpPr>
          <p:nvPr>
            <p:ph type="body" sz="quarter" idx="33" hasCustomPrompt="1"/>
          </p:nvPr>
        </p:nvSpPr>
        <p:spPr>
          <a:xfrm>
            <a:off x="2989603" y="1124727"/>
            <a:ext cx="6212793" cy="568896"/>
          </a:xfrm>
          <a:prstGeom prst="rect">
            <a:avLst/>
          </a:prstGeom>
        </p:spPr>
        <p:txBody>
          <a:bodyPr anchor="ctr"/>
          <a:lstStyle>
            <a:lvl1pPr marL="0" indent="0" algn="ctr">
              <a:buNone/>
              <a:defRPr sz="2000" cap="none" spc="100" baseline="0">
                <a:solidFill>
                  <a:schemeClr val="accent1"/>
                </a:solidFill>
                <a:latin typeface="Avenir Next LT Pro" panose="020B0504020202020204" pitchFamily="34" charset="0"/>
              </a:defRPr>
            </a:lvl1pPr>
          </a:lstStyle>
          <a:p>
            <a:pPr lvl="0"/>
            <a:r>
              <a:rPr lang="en-US"/>
              <a:t>Click to add subtitle</a:t>
            </a:r>
          </a:p>
        </p:txBody>
      </p:sp>
      <p:sp>
        <p:nvSpPr>
          <p:cNvPr id="19" name="Text Placeholder 14">
            <a:extLst>
              <a:ext uri="{FF2B5EF4-FFF2-40B4-BE49-F238E27FC236}">
                <a16:creationId xmlns:a16="http://schemas.microsoft.com/office/drawing/2014/main" id="{6F23D9F0-2D86-4938-96EE-A32A42E6DBFB}"/>
              </a:ext>
            </a:extLst>
          </p:cNvPr>
          <p:cNvSpPr>
            <a:spLocks noGrp="1"/>
          </p:cNvSpPr>
          <p:nvPr>
            <p:ph type="body" sz="quarter" idx="26" hasCustomPrompt="1"/>
          </p:nvPr>
        </p:nvSpPr>
        <p:spPr>
          <a:xfrm>
            <a:off x="2206278" y="2482446"/>
            <a:ext cx="1581912" cy="1581912"/>
          </a:xfrm>
          <a:prstGeom prst="ellipse">
            <a:avLst/>
          </a:prstGeom>
          <a:solidFill>
            <a:schemeClr val="accent6"/>
          </a:solidFill>
        </p:spPr>
        <p:txBody>
          <a:bodyPr anchor="ctr"/>
          <a:lstStyle>
            <a:lvl1pPr marL="0" indent="0" algn="ctr">
              <a:lnSpc>
                <a:spcPct val="100000"/>
              </a:lnSpc>
              <a:spcBef>
                <a:spcPts val="0"/>
              </a:spcBef>
              <a:buNone/>
              <a:defRPr sz="16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154C8C8A-D882-4AB4-BD1F-8D2E1EF0A811}"/>
              </a:ext>
            </a:extLst>
          </p:cNvPr>
          <p:cNvSpPr>
            <a:spLocks noGrp="1"/>
          </p:cNvSpPr>
          <p:nvPr>
            <p:ph type="body" sz="quarter" idx="27" hasCustomPrompt="1"/>
          </p:nvPr>
        </p:nvSpPr>
        <p:spPr>
          <a:xfrm>
            <a:off x="5426320" y="2482446"/>
            <a:ext cx="1581912" cy="1581912"/>
          </a:xfrm>
          <a:prstGeom prst="ellipse">
            <a:avLst/>
          </a:prstGeom>
          <a:solidFill>
            <a:schemeClr val="accent4"/>
          </a:solidFill>
        </p:spPr>
        <p:txBody>
          <a:bodyPr anchor="ctr"/>
          <a:lstStyle>
            <a:lvl1pPr marL="0" indent="0" algn="ctr">
              <a:lnSpc>
                <a:spcPct val="100000"/>
              </a:lnSpc>
              <a:spcBef>
                <a:spcPts val="0"/>
              </a:spcBef>
              <a:buNone/>
              <a:defRPr sz="1600" cap="all" spc="200" baseline="0">
                <a:solidFill>
                  <a:schemeClr val="bg1"/>
                </a:solidFill>
                <a:latin typeface="+mj-lt"/>
              </a:defRPr>
            </a:lvl1pPr>
          </a:lstStyle>
          <a:p>
            <a:pPr lvl="0"/>
            <a:r>
              <a:rPr lang="en-US" dirty="0"/>
              <a:t>Click to add name</a:t>
            </a:r>
          </a:p>
        </p:txBody>
      </p:sp>
      <p:sp>
        <p:nvSpPr>
          <p:cNvPr id="21" name="Text Placeholder 14">
            <a:extLst>
              <a:ext uri="{FF2B5EF4-FFF2-40B4-BE49-F238E27FC236}">
                <a16:creationId xmlns:a16="http://schemas.microsoft.com/office/drawing/2014/main" id="{48F571DC-88C7-42E3-8699-F9C41BE828F3}"/>
              </a:ext>
            </a:extLst>
          </p:cNvPr>
          <p:cNvSpPr>
            <a:spLocks noGrp="1"/>
          </p:cNvSpPr>
          <p:nvPr>
            <p:ph type="body" sz="quarter" idx="28" hasCustomPrompt="1"/>
          </p:nvPr>
        </p:nvSpPr>
        <p:spPr>
          <a:xfrm>
            <a:off x="8569996" y="2482446"/>
            <a:ext cx="1581912" cy="1581912"/>
          </a:xfrm>
          <a:prstGeom prst="ellipse">
            <a:avLst/>
          </a:prstGeom>
          <a:solidFill>
            <a:schemeClr val="accent3">
              <a:lumMod val="50000"/>
            </a:schemeClr>
          </a:solidFill>
        </p:spPr>
        <p:txBody>
          <a:bodyPr anchor="ctr"/>
          <a:lstStyle>
            <a:lvl1pPr marL="0" indent="0" algn="ctr">
              <a:lnSpc>
                <a:spcPct val="100000"/>
              </a:lnSpc>
              <a:spcBef>
                <a:spcPts val="0"/>
              </a:spcBef>
              <a:buNone/>
              <a:defRPr sz="1600" cap="all" spc="200" baseline="0">
                <a:solidFill>
                  <a:schemeClr val="bg1"/>
                </a:solidFill>
                <a:latin typeface="+mj-lt"/>
              </a:defRPr>
            </a:lvl1pPr>
          </a:lstStyle>
          <a:p>
            <a:pPr lvl="0"/>
            <a:r>
              <a:rPr lang="en-US" dirty="0"/>
              <a:t>Click to add name</a:t>
            </a:r>
          </a:p>
        </p:txBody>
      </p:sp>
    </p:spTree>
    <p:extLst>
      <p:ext uri="{BB962C8B-B14F-4D97-AF65-F5344CB8AC3E}">
        <p14:creationId xmlns:p14="http://schemas.microsoft.com/office/powerpoint/2010/main" val="4852224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bg>
      <p:bgPr>
        <a:solidFill>
          <a:schemeClr val="accent6"/>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1F48AB2-7C16-4B56-A53A-93B714BC1722}"/>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4" name="Footer Placeholder 3">
            <a:extLst>
              <a:ext uri="{FF2B5EF4-FFF2-40B4-BE49-F238E27FC236}">
                <a16:creationId xmlns:a16="http://schemas.microsoft.com/office/drawing/2014/main" id="{FBBB994E-24A9-40A8-93EB-5515D89EE926}"/>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B0DF8D0D-83A0-4570-97D9-255518FCEEF8}"/>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F9591A4D-603C-42D9-AA8F-07BD22871E57}"/>
              </a:ext>
            </a:extLst>
          </p:cNvPr>
          <p:cNvSpPr>
            <a:spLocks noGrp="1"/>
          </p:cNvSpPr>
          <p:nvPr>
            <p:ph type="ctrTitle" hasCustomPrompt="1"/>
          </p:nvPr>
        </p:nvSpPr>
        <p:spPr>
          <a:xfrm>
            <a:off x="3160939" y="725448"/>
            <a:ext cx="5870122"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11" name="Text Placeholder 10">
            <a:extLst>
              <a:ext uri="{FF2B5EF4-FFF2-40B4-BE49-F238E27FC236}">
                <a16:creationId xmlns:a16="http://schemas.microsoft.com/office/drawing/2014/main" id="{5FB9A868-1432-40BF-A3DF-CB2F95429888}"/>
              </a:ext>
            </a:extLst>
          </p:cNvPr>
          <p:cNvSpPr>
            <a:spLocks noGrp="1"/>
          </p:cNvSpPr>
          <p:nvPr>
            <p:ph type="body" sz="quarter" idx="25" hasCustomPrompt="1"/>
          </p:nvPr>
        </p:nvSpPr>
        <p:spPr>
          <a:xfrm>
            <a:off x="6274141" y="2326023"/>
            <a:ext cx="4998576" cy="448769"/>
          </a:xfrm>
          <a:prstGeom prst="rect">
            <a:avLst/>
          </a:prstGeom>
        </p:spPr>
        <p:txBody>
          <a:bodyPr/>
          <a:lstStyle>
            <a:lvl1pPr marL="0" indent="0" algn="ctr">
              <a:buNone/>
              <a:defRPr sz="1400" cap="all" spc="200" baseline="0">
                <a:solidFill>
                  <a:schemeClr val="bg1"/>
                </a:solidFill>
                <a:latin typeface="+mj-lt"/>
              </a:defRPr>
            </a:lvl1pPr>
          </a:lstStyle>
          <a:p>
            <a:pPr lvl="0"/>
            <a:r>
              <a:rPr lang="en-US"/>
              <a:t>Click to add title</a:t>
            </a:r>
          </a:p>
        </p:txBody>
      </p:sp>
      <p:sp>
        <p:nvSpPr>
          <p:cNvPr id="31" name="Text Placeholder 10">
            <a:extLst>
              <a:ext uri="{FF2B5EF4-FFF2-40B4-BE49-F238E27FC236}">
                <a16:creationId xmlns:a16="http://schemas.microsoft.com/office/drawing/2014/main" id="{6772DEF8-21EE-47DD-AE5F-1EC03FDCF7D4}"/>
              </a:ext>
            </a:extLst>
          </p:cNvPr>
          <p:cNvSpPr>
            <a:spLocks noGrp="1"/>
          </p:cNvSpPr>
          <p:nvPr>
            <p:ph type="body" sz="quarter" idx="34" hasCustomPrompt="1"/>
          </p:nvPr>
        </p:nvSpPr>
        <p:spPr>
          <a:xfrm>
            <a:off x="910838" y="2326023"/>
            <a:ext cx="5007023" cy="448769"/>
          </a:xfrm>
          <a:prstGeom prst="rect">
            <a:avLst/>
          </a:prstGeom>
        </p:spPr>
        <p:txBody>
          <a:bodyPr/>
          <a:lstStyle>
            <a:lvl1pPr marL="0" indent="0" algn="ctr">
              <a:buNone/>
              <a:defRPr sz="1400" cap="all" spc="200" baseline="0">
                <a:solidFill>
                  <a:schemeClr val="bg1"/>
                </a:solidFill>
                <a:latin typeface="+mj-lt"/>
              </a:defRPr>
            </a:lvl1pPr>
          </a:lstStyle>
          <a:p>
            <a:pPr lvl="0"/>
            <a:r>
              <a:rPr lang="en-US"/>
              <a:t>Click to add title</a:t>
            </a:r>
          </a:p>
        </p:txBody>
      </p:sp>
      <p:sp>
        <p:nvSpPr>
          <p:cNvPr id="37" name="Text Placeholder 10">
            <a:extLst>
              <a:ext uri="{FF2B5EF4-FFF2-40B4-BE49-F238E27FC236}">
                <a16:creationId xmlns:a16="http://schemas.microsoft.com/office/drawing/2014/main" id="{BC31E94F-1411-4EA2-8AB2-A76E9A578372}"/>
              </a:ext>
            </a:extLst>
          </p:cNvPr>
          <p:cNvSpPr>
            <a:spLocks noGrp="1"/>
          </p:cNvSpPr>
          <p:nvPr>
            <p:ph type="body" sz="quarter" idx="33" hasCustomPrompt="1"/>
          </p:nvPr>
        </p:nvSpPr>
        <p:spPr>
          <a:xfrm>
            <a:off x="3160940" y="1113029"/>
            <a:ext cx="5870121" cy="568896"/>
          </a:xfrm>
          <a:prstGeom prst="rect">
            <a:avLst/>
          </a:prstGeom>
        </p:spPr>
        <p:txBody>
          <a:bodyPr anchor="ctr"/>
          <a:lstStyle>
            <a:lvl1pPr marL="0" indent="0" algn="ctr">
              <a:buNone/>
              <a:defRPr sz="2000" cap="none" spc="100" baseline="0">
                <a:solidFill>
                  <a:schemeClr val="bg1"/>
                </a:solidFill>
                <a:latin typeface="Avenir Next LT Pro" panose="020B0504020202020204" pitchFamily="34" charset="0"/>
              </a:defRPr>
            </a:lvl1pPr>
          </a:lstStyle>
          <a:p>
            <a:pPr lvl="0"/>
            <a:r>
              <a:rPr lang="en-US" dirty="0"/>
              <a:t>Click to add subtitle</a:t>
            </a:r>
          </a:p>
        </p:txBody>
      </p:sp>
      <p:sp>
        <p:nvSpPr>
          <p:cNvPr id="15" name="Content Placeholder 14">
            <a:extLst>
              <a:ext uri="{FF2B5EF4-FFF2-40B4-BE49-F238E27FC236}">
                <a16:creationId xmlns:a16="http://schemas.microsoft.com/office/drawing/2014/main" id="{AF0062E6-1EBE-4CBF-B0D1-4737DBF54008}"/>
              </a:ext>
            </a:extLst>
          </p:cNvPr>
          <p:cNvSpPr>
            <a:spLocks noGrp="1"/>
          </p:cNvSpPr>
          <p:nvPr>
            <p:ph sz="quarter" idx="36"/>
          </p:nvPr>
        </p:nvSpPr>
        <p:spPr>
          <a:xfrm>
            <a:off x="906949" y="2925763"/>
            <a:ext cx="5010912" cy="2651760"/>
          </a:xfrm>
          <a:prstGeom prst="rect">
            <a:avLst/>
          </a:prstGeom>
        </p:spPr>
        <p:txBody>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14">
            <a:extLst>
              <a:ext uri="{FF2B5EF4-FFF2-40B4-BE49-F238E27FC236}">
                <a16:creationId xmlns:a16="http://schemas.microsoft.com/office/drawing/2014/main" id="{0E683F27-7485-420D-A15D-93A48B8CFD27}"/>
              </a:ext>
            </a:extLst>
          </p:cNvPr>
          <p:cNvSpPr>
            <a:spLocks noGrp="1"/>
          </p:cNvSpPr>
          <p:nvPr>
            <p:ph sz="quarter" idx="37"/>
          </p:nvPr>
        </p:nvSpPr>
        <p:spPr>
          <a:xfrm>
            <a:off x="6261805" y="2874716"/>
            <a:ext cx="5010912" cy="2651760"/>
          </a:xfrm>
          <a:prstGeom prst="rect">
            <a:avLst/>
          </a:prstGeom>
        </p:spPr>
        <p:txBody>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3759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89F6C305-4C96-4875-9AEF-C88E3E62D330}"/>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4" name="Footer Placeholder 3">
            <a:extLst>
              <a:ext uri="{FF2B5EF4-FFF2-40B4-BE49-F238E27FC236}">
                <a16:creationId xmlns:a16="http://schemas.microsoft.com/office/drawing/2014/main" id="{2FFFF3E7-19BF-4E1B-86A9-BB3CBD8978FE}"/>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09CD6203-1BDD-481A-8B5A-0CE7676C81E3}"/>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26458F71-90A6-4816-BD12-E5F24297EB50}"/>
              </a:ext>
            </a:extLst>
          </p:cNvPr>
          <p:cNvSpPr>
            <a:spLocks noGrp="1"/>
          </p:cNvSpPr>
          <p:nvPr>
            <p:ph type="ctrTitle" hasCustomPrompt="1"/>
          </p:nvPr>
        </p:nvSpPr>
        <p:spPr>
          <a:xfrm>
            <a:off x="832040" y="724868"/>
            <a:ext cx="4386945" cy="639955"/>
          </a:xfrm>
          <a:prstGeom prst="rect">
            <a:avLst/>
          </a:prstGeom>
        </p:spPr>
        <p:txBody>
          <a:bodyPr anchor="ctr"/>
          <a:lstStyle>
            <a:lvl1pPr algn="l">
              <a:defRPr sz="2200" cap="all" spc="200" baseline="0">
                <a:solidFill>
                  <a:schemeClr val="accent1"/>
                </a:solidFill>
                <a:latin typeface="+mj-lt"/>
              </a:defRPr>
            </a:lvl1pPr>
          </a:lstStyle>
          <a:p>
            <a:r>
              <a:rPr lang="en-US"/>
              <a:t>Click to add title</a:t>
            </a:r>
          </a:p>
        </p:txBody>
      </p:sp>
      <p:sp>
        <p:nvSpPr>
          <p:cNvPr id="15" name="Text Placeholder 14">
            <a:extLst>
              <a:ext uri="{FF2B5EF4-FFF2-40B4-BE49-F238E27FC236}">
                <a16:creationId xmlns:a16="http://schemas.microsoft.com/office/drawing/2014/main" id="{C65C6C0E-E988-4670-AC4F-46DF25AB1AA9}"/>
              </a:ext>
            </a:extLst>
          </p:cNvPr>
          <p:cNvSpPr>
            <a:spLocks noGrp="1"/>
          </p:cNvSpPr>
          <p:nvPr>
            <p:ph type="body" sz="quarter" idx="17" hasCustomPrompt="1"/>
          </p:nvPr>
        </p:nvSpPr>
        <p:spPr>
          <a:xfrm>
            <a:off x="1712346"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D08F3328-96B5-4F00-9D88-C2B1CFB100B9}"/>
              </a:ext>
            </a:extLst>
          </p:cNvPr>
          <p:cNvSpPr>
            <a:spLocks noGrp="1"/>
          </p:cNvSpPr>
          <p:nvPr>
            <p:ph type="body" sz="quarter" idx="18" hasCustomPrompt="1"/>
          </p:nvPr>
        </p:nvSpPr>
        <p:spPr>
          <a:xfrm>
            <a:off x="250176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AF2A90E7-217C-439F-A3C7-41589A223FBC}"/>
              </a:ext>
            </a:extLst>
          </p:cNvPr>
          <p:cNvSpPr>
            <a:spLocks noGrp="1"/>
          </p:cNvSpPr>
          <p:nvPr>
            <p:ph type="body" sz="quarter" idx="19" hasCustomPrompt="1"/>
          </p:nvPr>
        </p:nvSpPr>
        <p:spPr>
          <a:xfrm>
            <a:off x="3230365" y="3027930"/>
            <a:ext cx="615309"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8553117D-AEE8-4CDA-9B76-4465B03947A6}"/>
              </a:ext>
            </a:extLst>
          </p:cNvPr>
          <p:cNvSpPr>
            <a:spLocks noGrp="1"/>
          </p:cNvSpPr>
          <p:nvPr>
            <p:ph type="body" sz="quarter" idx="20" hasCustomPrompt="1"/>
          </p:nvPr>
        </p:nvSpPr>
        <p:spPr>
          <a:xfrm>
            <a:off x="408059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D768892F-3B07-49B8-B76F-DA245223D26A}"/>
              </a:ext>
            </a:extLst>
          </p:cNvPr>
          <p:cNvSpPr>
            <a:spLocks noGrp="1"/>
          </p:cNvSpPr>
          <p:nvPr>
            <p:ph type="body" sz="quarter" idx="21" hasCustomPrompt="1"/>
          </p:nvPr>
        </p:nvSpPr>
        <p:spPr>
          <a:xfrm>
            <a:off x="4810807" y="302793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5C805EDD-6FC0-466B-B5E2-AA7150A85836}"/>
              </a:ext>
            </a:extLst>
          </p:cNvPr>
          <p:cNvSpPr>
            <a:spLocks noGrp="1"/>
          </p:cNvSpPr>
          <p:nvPr>
            <p:ph type="body" sz="quarter" idx="22" hasCustomPrompt="1"/>
          </p:nvPr>
        </p:nvSpPr>
        <p:spPr>
          <a:xfrm>
            <a:off x="565942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9D2E9DFD-B289-41E0-A706-0DF99250C3A8}"/>
              </a:ext>
            </a:extLst>
          </p:cNvPr>
          <p:cNvSpPr>
            <a:spLocks noGrp="1"/>
          </p:cNvSpPr>
          <p:nvPr>
            <p:ph type="body" sz="quarter" idx="23" hasCustomPrompt="1"/>
          </p:nvPr>
        </p:nvSpPr>
        <p:spPr>
          <a:xfrm>
            <a:off x="6448836"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29CFE769-E334-4852-98D4-D2686E7A177D}"/>
              </a:ext>
            </a:extLst>
          </p:cNvPr>
          <p:cNvSpPr>
            <a:spLocks noGrp="1"/>
          </p:cNvSpPr>
          <p:nvPr>
            <p:ph type="body" sz="quarter" idx="24" hasCustomPrompt="1"/>
          </p:nvPr>
        </p:nvSpPr>
        <p:spPr>
          <a:xfrm>
            <a:off x="7177978" y="302793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656E6239-48C4-41A4-9AA4-44A85F3A09DD}"/>
              </a:ext>
            </a:extLst>
          </p:cNvPr>
          <p:cNvSpPr>
            <a:spLocks noGrp="1"/>
          </p:cNvSpPr>
          <p:nvPr>
            <p:ph type="body" sz="quarter" idx="25" hasCustomPrompt="1"/>
          </p:nvPr>
        </p:nvSpPr>
        <p:spPr>
          <a:xfrm>
            <a:off x="8027666"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677AF2E7-6E1A-4486-9E9C-831E8AA4E31C}"/>
              </a:ext>
            </a:extLst>
          </p:cNvPr>
          <p:cNvSpPr>
            <a:spLocks noGrp="1"/>
          </p:cNvSpPr>
          <p:nvPr>
            <p:ph type="body" sz="quarter" idx="26" hasCustomPrompt="1"/>
          </p:nvPr>
        </p:nvSpPr>
        <p:spPr>
          <a:xfrm>
            <a:off x="881708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54CB8F8F-95F4-4C90-B6B0-E05E3FD39060}"/>
              </a:ext>
            </a:extLst>
          </p:cNvPr>
          <p:cNvSpPr>
            <a:spLocks noGrp="1"/>
          </p:cNvSpPr>
          <p:nvPr>
            <p:ph type="body" sz="quarter" idx="27" hasCustomPrompt="1"/>
          </p:nvPr>
        </p:nvSpPr>
        <p:spPr>
          <a:xfrm>
            <a:off x="9546420" y="302793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D4D4CBEB-ED3F-458B-89D4-BF7B87EEA701}"/>
              </a:ext>
            </a:extLst>
          </p:cNvPr>
          <p:cNvSpPr>
            <a:spLocks noGrp="1"/>
          </p:cNvSpPr>
          <p:nvPr>
            <p:ph type="body" sz="quarter" idx="28" hasCustomPrompt="1"/>
          </p:nvPr>
        </p:nvSpPr>
        <p:spPr>
          <a:xfrm>
            <a:off x="10395907"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7D178BD8-37BB-4369-9089-458E4AFC029B}"/>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EB35E26F-6E4D-49E5-8B52-C3DFC5DAED94}"/>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57091E21-E4FD-4EFC-A957-BC31C0E5E066}"/>
              </a:ext>
            </a:extLst>
          </p:cNvPr>
          <p:cNvSpPr>
            <a:spLocks noGrp="1"/>
          </p:cNvSpPr>
          <p:nvPr>
            <p:ph type="body" sz="quarter" idx="31" hasCustomPrompt="1"/>
          </p:nvPr>
        </p:nvSpPr>
        <p:spPr>
          <a:xfrm>
            <a:off x="3230365" y="4871997"/>
            <a:ext cx="615309"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93BD433F-C233-4D3A-A836-157F6D8E7877}"/>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A047DD8B-C64B-4EEF-A394-1EF5D78C9199}"/>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9F7A3216-3089-45BC-B307-8D5B15FE5D06}"/>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C4C055EF-54DF-4BA1-A25C-B1010981E7CB}"/>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46C13F5D-6794-400F-906D-2D40EEEC343B}"/>
              </a:ext>
            </a:extLst>
          </p:cNvPr>
          <p:cNvSpPr>
            <a:spLocks noGrp="1"/>
          </p:cNvSpPr>
          <p:nvPr>
            <p:ph type="body" sz="quarter" idx="36" hasCustomPrompt="1"/>
          </p:nvPr>
        </p:nvSpPr>
        <p:spPr>
          <a:xfrm>
            <a:off x="7177978" y="48719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45714E98-02E2-48DF-9367-87F55E4FB6A8}"/>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9C13007C-3478-4694-B3D7-8AE2F4C80DEF}"/>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0F8E2313-703C-4CF3-9F33-F2FA123ED3BE}"/>
              </a:ext>
            </a:extLst>
          </p:cNvPr>
          <p:cNvSpPr>
            <a:spLocks noGrp="1"/>
          </p:cNvSpPr>
          <p:nvPr>
            <p:ph type="body" sz="quarter" idx="39" hasCustomPrompt="1"/>
          </p:nvPr>
        </p:nvSpPr>
        <p:spPr>
          <a:xfrm>
            <a:off x="9546420" y="48719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11BB185B-EE3A-4221-9885-0A23F6BB9B43}"/>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1" name="Text Placeholder 14">
            <a:extLst>
              <a:ext uri="{FF2B5EF4-FFF2-40B4-BE49-F238E27FC236}">
                <a16:creationId xmlns:a16="http://schemas.microsoft.com/office/drawing/2014/main" id="{ABA1EBA0-06C6-4473-9072-0B46D901EEE4}"/>
              </a:ext>
            </a:extLst>
          </p:cNvPr>
          <p:cNvSpPr>
            <a:spLocks noGrp="1"/>
          </p:cNvSpPr>
          <p:nvPr>
            <p:ph type="body" sz="quarter" idx="41" hasCustomPrompt="1"/>
          </p:nvPr>
        </p:nvSpPr>
        <p:spPr>
          <a:xfrm>
            <a:off x="696804" y="2618463"/>
            <a:ext cx="1021001" cy="501726"/>
          </a:xfrm>
          <a:prstGeom prst="rect">
            <a:avLst/>
          </a:prstGeom>
        </p:spPr>
        <p:txBody>
          <a:bodyPr anchor="ctr"/>
          <a:lstStyle>
            <a:lvl1pPr marL="0" indent="0" algn="ctr">
              <a:buNone/>
              <a:defRPr sz="1800" cap="all" spc="100" baseline="0">
                <a:solidFill>
                  <a:schemeClr val="accent5">
                    <a:lumMod val="50000"/>
                  </a:schemeClr>
                </a:solidFill>
                <a:latin typeface="+mj-lt"/>
              </a:defRPr>
            </a:lvl1pPr>
          </a:lstStyle>
          <a:p>
            <a:pPr lvl="0"/>
            <a:r>
              <a:rPr lang="en-US" dirty="0"/>
              <a:t>Add year</a:t>
            </a:r>
          </a:p>
        </p:txBody>
      </p:sp>
      <p:sp>
        <p:nvSpPr>
          <p:cNvPr id="52" name="Text Placeholder 14">
            <a:extLst>
              <a:ext uri="{FF2B5EF4-FFF2-40B4-BE49-F238E27FC236}">
                <a16:creationId xmlns:a16="http://schemas.microsoft.com/office/drawing/2014/main" id="{E3E7422E-C8DE-4304-BC2C-D7A9200338B2}"/>
              </a:ext>
            </a:extLst>
          </p:cNvPr>
          <p:cNvSpPr>
            <a:spLocks noGrp="1"/>
          </p:cNvSpPr>
          <p:nvPr>
            <p:ph type="body" sz="quarter" idx="42" hasCustomPrompt="1"/>
          </p:nvPr>
        </p:nvSpPr>
        <p:spPr>
          <a:xfrm>
            <a:off x="696804" y="4449901"/>
            <a:ext cx="1021001" cy="501726"/>
          </a:xfrm>
          <a:prstGeom prst="rect">
            <a:avLst/>
          </a:prstGeom>
        </p:spPr>
        <p:txBody>
          <a:bodyPr anchor="ctr"/>
          <a:lstStyle>
            <a:lvl1pPr marL="0" indent="0" algn="ctr">
              <a:buNone/>
              <a:defRPr sz="1800" cap="all" spc="100" baseline="0">
                <a:solidFill>
                  <a:schemeClr val="accent5">
                    <a:lumMod val="50000"/>
                  </a:schemeClr>
                </a:solidFill>
                <a:latin typeface="+mj-lt"/>
              </a:defRPr>
            </a:lvl1pPr>
          </a:lstStyle>
          <a:p>
            <a:pPr lvl="0"/>
            <a:r>
              <a:rPr lang="en-US" dirty="0"/>
              <a:t>Add year</a:t>
            </a:r>
          </a:p>
        </p:txBody>
      </p:sp>
      <p:sp>
        <p:nvSpPr>
          <p:cNvPr id="53" name="Text Placeholder 14">
            <a:extLst>
              <a:ext uri="{FF2B5EF4-FFF2-40B4-BE49-F238E27FC236}">
                <a16:creationId xmlns:a16="http://schemas.microsoft.com/office/drawing/2014/main" id="{E5B67A4A-03EA-4C59-B052-C3AC86249195}"/>
              </a:ext>
            </a:extLst>
          </p:cNvPr>
          <p:cNvSpPr>
            <a:spLocks noGrp="1"/>
          </p:cNvSpPr>
          <p:nvPr>
            <p:ph type="body" sz="quarter" idx="43" hasCustomPrompt="1"/>
          </p:nvPr>
        </p:nvSpPr>
        <p:spPr>
          <a:xfrm>
            <a:off x="2029367" y="205831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4" name="Text Placeholder 14">
            <a:extLst>
              <a:ext uri="{FF2B5EF4-FFF2-40B4-BE49-F238E27FC236}">
                <a16:creationId xmlns:a16="http://schemas.microsoft.com/office/drawing/2014/main" id="{386D9727-6EAF-44BD-B5BB-FF9FB2E38F27}"/>
              </a:ext>
            </a:extLst>
          </p:cNvPr>
          <p:cNvSpPr>
            <a:spLocks noGrp="1"/>
          </p:cNvSpPr>
          <p:nvPr>
            <p:ph type="body" sz="quarter" idx="44" hasCustomPrompt="1"/>
          </p:nvPr>
        </p:nvSpPr>
        <p:spPr>
          <a:xfrm>
            <a:off x="4397612" y="205831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8ED3541C-CC4E-4C36-9758-9D66DDE2BA3D}"/>
              </a:ext>
            </a:extLst>
          </p:cNvPr>
          <p:cNvSpPr>
            <a:spLocks noGrp="1"/>
          </p:cNvSpPr>
          <p:nvPr>
            <p:ph type="body" sz="quarter" idx="45" hasCustomPrompt="1"/>
          </p:nvPr>
        </p:nvSpPr>
        <p:spPr>
          <a:xfrm>
            <a:off x="8344687" y="205831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5C4B9123-0034-44EB-AE51-BE0E95C36F9D}"/>
              </a:ext>
            </a:extLst>
          </p:cNvPr>
          <p:cNvSpPr>
            <a:spLocks noGrp="1"/>
          </p:cNvSpPr>
          <p:nvPr>
            <p:ph type="body" sz="quarter" idx="46" hasCustomPrompt="1"/>
          </p:nvPr>
        </p:nvSpPr>
        <p:spPr>
          <a:xfrm>
            <a:off x="2029367" y="400313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F6EBC080-B92D-4FC1-91BB-CBB73125903E}"/>
              </a:ext>
            </a:extLst>
          </p:cNvPr>
          <p:cNvSpPr>
            <a:spLocks noGrp="1"/>
          </p:cNvSpPr>
          <p:nvPr>
            <p:ph type="body" sz="quarter" idx="47" hasCustomPrompt="1"/>
          </p:nvPr>
        </p:nvSpPr>
        <p:spPr>
          <a:xfrm>
            <a:off x="5976442" y="4003137"/>
            <a:ext cx="1440088" cy="408780"/>
          </a:xfrm>
          <a:prstGeom prst="rect">
            <a:avLst/>
          </a:prstGeom>
        </p:spPr>
        <p:txBody>
          <a:bodyPr anchor="b"/>
          <a:lstStyle>
            <a:lvl1pPr marL="0" indent="0" algn="ctr">
              <a:lnSpc>
                <a:spcPct val="100000"/>
              </a:lnSpc>
              <a:spcBef>
                <a:spcPts val="0"/>
              </a:spcBef>
              <a:buNone/>
              <a:defRPr sz="1400" b="1" cap="none" spc="100" baseline="0">
                <a:solidFill>
                  <a:schemeClr val="accent3">
                    <a:lumMod val="50000"/>
                  </a:schemeClr>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45A0B38A-6949-43DC-8059-9B50415B16B7}"/>
              </a:ext>
            </a:extLst>
          </p:cNvPr>
          <p:cNvSpPr>
            <a:spLocks noGrp="1"/>
          </p:cNvSpPr>
          <p:nvPr>
            <p:ph type="body" sz="quarter" idx="48" hasCustomPrompt="1"/>
          </p:nvPr>
        </p:nvSpPr>
        <p:spPr>
          <a:xfrm>
            <a:off x="9923517" y="400313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Tree>
    <p:extLst>
      <p:ext uri="{BB962C8B-B14F-4D97-AF65-F5344CB8AC3E}">
        <p14:creationId xmlns:p14="http://schemas.microsoft.com/office/powerpoint/2010/main" val="1384239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bg>
      <p:bgPr>
        <a:solidFill>
          <a:schemeClr val="accent1"/>
        </a:solidFill>
        <a:effectLst/>
      </p:bgPr>
    </p:bg>
    <p:spTree>
      <p:nvGrpSpPr>
        <p:cNvPr id="1" name=""/>
        <p:cNvGrpSpPr/>
        <p:nvPr/>
      </p:nvGrpSpPr>
      <p:grpSpPr>
        <a:xfrm>
          <a:off x="0" y="0"/>
          <a:ext cx="0" cy="0"/>
          <a:chOff x="0" y="0"/>
          <a:chExt cx="0" cy="0"/>
        </a:xfrm>
      </p:grpSpPr>
      <p:sp>
        <p:nvSpPr>
          <p:cNvPr id="9" name="Picture Placeholder 7">
            <a:extLst>
              <a:ext uri="{FF2B5EF4-FFF2-40B4-BE49-F238E27FC236}">
                <a16:creationId xmlns:a16="http://schemas.microsoft.com/office/drawing/2014/main" id="{216878F0-817D-4F26-8B43-746016119A3F}"/>
              </a:ext>
            </a:extLst>
          </p:cNvPr>
          <p:cNvSpPr>
            <a:spLocks noGrp="1"/>
          </p:cNvSpPr>
          <p:nvPr>
            <p:ph type="pic" sz="quarter" idx="13" hasCustomPrompt="1"/>
          </p:nvPr>
        </p:nvSpPr>
        <p:spPr>
          <a:xfrm>
            <a:off x="-1" y="0"/>
            <a:ext cx="4661647"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3" name="Date Placeholder 2">
            <a:extLst>
              <a:ext uri="{FF2B5EF4-FFF2-40B4-BE49-F238E27FC236}">
                <a16:creationId xmlns:a16="http://schemas.microsoft.com/office/drawing/2014/main" id="{B0B4271A-ED63-46FF-9282-ECA9140CB04C}"/>
              </a:ext>
            </a:extLst>
          </p:cNvPr>
          <p:cNvSpPr>
            <a:spLocks noGrp="1"/>
          </p:cNvSpPr>
          <p:nvPr>
            <p:ph type="dt" sz="half" idx="10"/>
          </p:nvPr>
        </p:nvSpPr>
        <p:spPr/>
        <p:txBody>
          <a:bodyPr/>
          <a:lstStyle>
            <a:lvl1pPr>
              <a:defRPr>
                <a:solidFill>
                  <a:schemeClr val="bg1">
                    <a:lumMod val="95000"/>
                  </a:schemeClr>
                </a:solidFill>
              </a:defRPr>
            </a:lvl1pPr>
          </a:lstStyle>
          <a:p>
            <a:r>
              <a:rPr lang="en-US" dirty="0"/>
              <a:t>8/03/20XX</a:t>
            </a:r>
          </a:p>
        </p:txBody>
      </p:sp>
      <p:sp>
        <p:nvSpPr>
          <p:cNvPr id="4" name="Footer Placeholder 3">
            <a:extLst>
              <a:ext uri="{FF2B5EF4-FFF2-40B4-BE49-F238E27FC236}">
                <a16:creationId xmlns:a16="http://schemas.microsoft.com/office/drawing/2014/main" id="{53F05D42-821E-4E1A-ACD8-5D4B39CFC481}"/>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5" name="Slide Number Placeholder 4">
            <a:extLst>
              <a:ext uri="{FF2B5EF4-FFF2-40B4-BE49-F238E27FC236}">
                <a16:creationId xmlns:a16="http://schemas.microsoft.com/office/drawing/2014/main" id="{E2A47555-EEE6-41B1-9AA5-E70CA2B604D2}"/>
              </a:ext>
            </a:extLst>
          </p:cNvPr>
          <p:cNvSpPr>
            <a:spLocks noGrp="1"/>
          </p:cNvSpPr>
          <p:nvPr>
            <p:ph type="sldNum" sz="quarter" idx="12"/>
          </p:nvPr>
        </p:nvSpPr>
        <p:spPr/>
        <p:txBody>
          <a:bodyPr/>
          <a:lstStyle>
            <a:lvl1pPr>
              <a:defRPr>
                <a:solidFill>
                  <a:schemeClr val="accent3"/>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88D863BC-52D6-4182-94E2-EA35621A8A6D}"/>
              </a:ext>
            </a:extLst>
          </p:cNvPr>
          <p:cNvSpPr>
            <a:spLocks noGrp="1"/>
          </p:cNvSpPr>
          <p:nvPr>
            <p:ph type="ctrTitle" hasCustomPrompt="1"/>
          </p:nvPr>
        </p:nvSpPr>
        <p:spPr>
          <a:xfrm>
            <a:off x="5360889" y="729426"/>
            <a:ext cx="5903262" cy="635397"/>
          </a:xfrm>
          <a:prstGeom prst="rect">
            <a:avLst/>
          </a:prstGeom>
        </p:spPr>
        <p:txBody>
          <a:bodyPr anchor="ctr"/>
          <a:lstStyle>
            <a:lvl1pPr algn="l">
              <a:defRPr sz="2200" cap="all" spc="200" baseline="0">
                <a:solidFill>
                  <a:schemeClr val="bg1">
                    <a:lumMod val="95000"/>
                  </a:schemeClr>
                </a:solidFill>
                <a:latin typeface="+mj-lt"/>
              </a:defRPr>
            </a:lvl1pPr>
          </a:lstStyle>
          <a:p>
            <a:r>
              <a:rPr lang="en-US" dirty="0"/>
              <a:t>Click to add title</a:t>
            </a:r>
          </a:p>
        </p:txBody>
      </p:sp>
      <p:sp>
        <p:nvSpPr>
          <p:cNvPr id="7" name="Content Placeholder 6">
            <a:extLst>
              <a:ext uri="{FF2B5EF4-FFF2-40B4-BE49-F238E27FC236}">
                <a16:creationId xmlns:a16="http://schemas.microsoft.com/office/drawing/2014/main" id="{4F792BF5-C216-472F-93C8-9E12D88E6BB7}"/>
              </a:ext>
            </a:extLst>
          </p:cNvPr>
          <p:cNvSpPr>
            <a:spLocks noGrp="1"/>
          </p:cNvSpPr>
          <p:nvPr>
            <p:ph sz="quarter" idx="14"/>
          </p:nvPr>
        </p:nvSpPr>
        <p:spPr>
          <a:xfrm>
            <a:off x="5360988" y="1625600"/>
            <a:ext cx="5903912" cy="4429125"/>
          </a:xfrm>
          <a:prstGeom prst="rect">
            <a:avLst/>
          </a:prstGeom>
        </p:spPr>
        <p:txBody>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05763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Our Team 4-Up">
    <p:bg>
      <p:bgPr>
        <a:solidFill>
          <a:schemeClr val="bg1">
            <a:lumMod val="50000"/>
          </a:schemeClr>
        </a:solidFill>
        <a:effectLst/>
      </p:bgPr>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id="{71C49FEB-B8EF-4D85-AF1E-FF1A08DED40F}"/>
              </a:ext>
            </a:extLst>
          </p:cNvPr>
          <p:cNvSpPr>
            <a:spLocks noGrp="1"/>
          </p:cNvSpPr>
          <p:nvPr>
            <p:ph type="body" sz="quarter" idx="29" hasCustomPrompt="1"/>
          </p:nvPr>
        </p:nvSpPr>
        <p:spPr>
          <a:xfrm>
            <a:off x="1" y="1"/>
            <a:ext cx="12192000" cy="2514600"/>
          </a:xfrm>
          <a:prstGeom prst="rect">
            <a:avLst/>
          </a:prstGeom>
        </p:spPr>
        <p:txBody>
          <a:bodyPr/>
          <a:lstStyle>
            <a:lvl1pPr marL="0" indent="0" algn="r">
              <a:lnSpc>
                <a:spcPct val="35000"/>
              </a:lnSpc>
              <a:spcBef>
                <a:spcPts val="0"/>
              </a:spcBef>
              <a:buNone/>
              <a:defRPr sz="50000" baseline="0">
                <a:solidFill>
                  <a:schemeClr val="bg1">
                    <a:alpha val="5000"/>
                  </a:schemeClr>
                </a:solidFill>
                <a:latin typeface="Kunstler Script" panose="030304020206070D0D06" pitchFamily="66" charset="0"/>
              </a:defRPr>
            </a:lvl1pPr>
          </a:lstStyle>
          <a:p>
            <a:r>
              <a:rPr lang="en-US" dirty="0"/>
              <a:t>Team</a:t>
            </a:r>
          </a:p>
        </p:txBody>
      </p:sp>
      <p:sp>
        <p:nvSpPr>
          <p:cNvPr id="3" name="Date Placeholder 2">
            <a:extLst>
              <a:ext uri="{FF2B5EF4-FFF2-40B4-BE49-F238E27FC236}">
                <a16:creationId xmlns:a16="http://schemas.microsoft.com/office/drawing/2014/main" id="{2751E4D1-453A-486C-AC10-C420246031B9}"/>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0BD6862B-8836-4F15-B05B-24B5EFFD7650}"/>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E7F95F47-BBF4-4271-B6F5-E9C3507ADD58}"/>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B06E153E-70D2-4FA6-AE08-1FF540897371}"/>
              </a:ext>
            </a:extLst>
          </p:cNvPr>
          <p:cNvSpPr>
            <a:spLocks noGrp="1"/>
          </p:cNvSpPr>
          <p:nvPr>
            <p:ph type="ctrTitle" hasCustomPrompt="1"/>
          </p:nvPr>
        </p:nvSpPr>
        <p:spPr>
          <a:xfrm>
            <a:off x="2933903" y="1655011"/>
            <a:ext cx="6324194"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9" name="Picture Placeholder 9">
            <a:extLst>
              <a:ext uri="{FF2B5EF4-FFF2-40B4-BE49-F238E27FC236}">
                <a16:creationId xmlns:a16="http://schemas.microsoft.com/office/drawing/2014/main" id="{DC04EBE4-2F20-469F-8A53-9BEC2E378220}"/>
              </a:ext>
            </a:extLst>
          </p:cNvPr>
          <p:cNvSpPr>
            <a:spLocks noGrp="1"/>
          </p:cNvSpPr>
          <p:nvPr>
            <p:ph type="pic" sz="quarter" idx="14" hasCustomPrompt="1"/>
          </p:nvPr>
        </p:nvSpPr>
        <p:spPr>
          <a:xfrm>
            <a:off x="1644345"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0" name="Text Placeholder 10">
            <a:extLst>
              <a:ext uri="{FF2B5EF4-FFF2-40B4-BE49-F238E27FC236}">
                <a16:creationId xmlns:a16="http://schemas.microsoft.com/office/drawing/2014/main" id="{B4BA6AEB-B1AF-4446-A7B4-97B679BC9309}"/>
              </a:ext>
            </a:extLst>
          </p:cNvPr>
          <p:cNvSpPr>
            <a:spLocks noGrp="1"/>
          </p:cNvSpPr>
          <p:nvPr>
            <p:ph type="body" sz="quarter" idx="18" hasCustomPrompt="1"/>
          </p:nvPr>
        </p:nvSpPr>
        <p:spPr>
          <a:xfrm>
            <a:off x="1204655" y="4463647"/>
            <a:ext cx="2330873"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1" name="Text Placeholder 10">
            <a:extLst>
              <a:ext uri="{FF2B5EF4-FFF2-40B4-BE49-F238E27FC236}">
                <a16:creationId xmlns:a16="http://schemas.microsoft.com/office/drawing/2014/main" id="{A3462D3F-0728-4C38-B170-389153ED5A5F}"/>
              </a:ext>
            </a:extLst>
          </p:cNvPr>
          <p:cNvSpPr>
            <a:spLocks noGrp="1"/>
          </p:cNvSpPr>
          <p:nvPr>
            <p:ph type="body" sz="quarter" idx="19" hasCustomPrompt="1"/>
          </p:nvPr>
        </p:nvSpPr>
        <p:spPr>
          <a:xfrm>
            <a:off x="1204655" y="4779469"/>
            <a:ext cx="2330873"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2" name="Picture Placeholder 9">
            <a:extLst>
              <a:ext uri="{FF2B5EF4-FFF2-40B4-BE49-F238E27FC236}">
                <a16:creationId xmlns:a16="http://schemas.microsoft.com/office/drawing/2014/main" id="{3E3EC61F-D3A5-4658-8BA3-A91338AF2FAF}"/>
              </a:ext>
            </a:extLst>
          </p:cNvPr>
          <p:cNvSpPr>
            <a:spLocks noGrp="1"/>
          </p:cNvSpPr>
          <p:nvPr>
            <p:ph type="pic" sz="quarter" idx="20" hasCustomPrompt="1"/>
          </p:nvPr>
        </p:nvSpPr>
        <p:spPr>
          <a:xfrm>
            <a:off x="4133091"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3" name="Picture Placeholder 9">
            <a:extLst>
              <a:ext uri="{FF2B5EF4-FFF2-40B4-BE49-F238E27FC236}">
                <a16:creationId xmlns:a16="http://schemas.microsoft.com/office/drawing/2014/main" id="{CDB9F756-6446-412A-9650-AAB15FCA3623}"/>
              </a:ext>
            </a:extLst>
          </p:cNvPr>
          <p:cNvSpPr>
            <a:spLocks noGrp="1"/>
          </p:cNvSpPr>
          <p:nvPr>
            <p:ph type="pic" sz="quarter" idx="21" hasCustomPrompt="1"/>
          </p:nvPr>
        </p:nvSpPr>
        <p:spPr>
          <a:xfrm>
            <a:off x="6621836"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4" name="Picture Placeholder 9">
            <a:extLst>
              <a:ext uri="{FF2B5EF4-FFF2-40B4-BE49-F238E27FC236}">
                <a16:creationId xmlns:a16="http://schemas.microsoft.com/office/drawing/2014/main" id="{382166CD-0B9A-4F3F-9C64-C140FABE85C7}"/>
              </a:ext>
            </a:extLst>
          </p:cNvPr>
          <p:cNvSpPr>
            <a:spLocks noGrp="1"/>
          </p:cNvSpPr>
          <p:nvPr>
            <p:ph type="pic" sz="quarter" idx="22" hasCustomPrompt="1"/>
          </p:nvPr>
        </p:nvSpPr>
        <p:spPr>
          <a:xfrm>
            <a:off x="9110582"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5" name="Text Placeholder 10">
            <a:extLst>
              <a:ext uri="{FF2B5EF4-FFF2-40B4-BE49-F238E27FC236}">
                <a16:creationId xmlns:a16="http://schemas.microsoft.com/office/drawing/2014/main" id="{40DF12CD-BCB4-467F-B7E3-499EC97EFEB6}"/>
              </a:ext>
            </a:extLst>
          </p:cNvPr>
          <p:cNvSpPr>
            <a:spLocks noGrp="1"/>
          </p:cNvSpPr>
          <p:nvPr>
            <p:ph type="body" sz="quarter" idx="23" hasCustomPrompt="1"/>
          </p:nvPr>
        </p:nvSpPr>
        <p:spPr>
          <a:xfrm>
            <a:off x="3693400" y="4463647"/>
            <a:ext cx="2330874"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6" name="Text Placeholder 10">
            <a:extLst>
              <a:ext uri="{FF2B5EF4-FFF2-40B4-BE49-F238E27FC236}">
                <a16:creationId xmlns:a16="http://schemas.microsoft.com/office/drawing/2014/main" id="{5A467C8A-05E4-4C98-85BA-9199B1C1E1D8}"/>
              </a:ext>
            </a:extLst>
          </p:cNvPr>
          <p:cNvSpPr>
            <a:spLocks noGrp="1"/>
          </p:cNvSpPr>
          <p:nvPr>
            <p:ph type="body" sz="quarter" idx="24" hasCustomPrompt="1"/>
          </p:nvPr>
        </p:nvSpPr>
        <p:spPr>
          <a:xfrm>
            <a:off x="3693400" y="4779469"/>
            <a:ext cx="2330874"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7" name="Text Placeholder 10">
            <a:extLst>
              <a:ext uri="{FF2B5EF4-FFF2-40B4-BE49-F238E27FC236}">
                <a16:creationId xmlns:a16="http://schemas.microsoft.com/office/drawing/2014/main" id="{9058072E-F9B0-4371-960E-E67B496E3020}"/>
              </a:ext>
            </a:extLst>
          </p:cNvPr>
          <p:cNvSpPr>
            <a:spLocks noGrp="1"/>
          </p:cNvSpPr>
          <p:nvPr>
            <p:ph type="body" sz="quarter" idx="25" hasCustomPrompt="1"/>
          </p:nvPr>
        </p:nvSpPr>
        <p:spPr>
          <a:xfrm>
            <a:off x="6182145" y="4463647"/>
            <a:ext cx="2330875"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8" name="Text Placeholder 10">
            <a:extLst>
              <a:ext uri="{FF2B5EF4-FFF2-40B4-BE49-F238E27FC236}">
                <a16:creationId xmlns:a16="http://schemas.microsoft.com/office/drawing/2014/main" id="{0A657816-CBF3-4FE7-86AD-21BF42DD1528}"/>
              </a:ext>
            </a:extLst>
          </p:cNvPr>
          <p:cNvSpPr>
            <a:spLocks noGrp="1"/>
          </p:cNvSpPr>
          <p:nvPr>
            <p:ph type="body" sz="quarter" idx="26" hasCustomPrompt="1"/>
          </p:nvPr>
        </p:nvSpPr>
        <p:spPr>
          <a:xfrm>
            <a:off x="6182145" y="4779469"/>
            <a:ext cx="2330875"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9" name="Text Placeholder 10">
            <a:extLst>
              <a:ext uri="{FF2B5EF4-FFF2-40B4-BE49-F238E27FC236}">
                <a16:creationId xmlns:a16="http://schemas.microsoft.com/office/drawing/2014/main" id="{886C1499-EEAF-4BF5-99C2-BE435BED3F5B}"/>
              </a:ext>
            </a:extLst>
          </p:cNvPr>
          <p:cNvSpPr>
            <a:spLocks noGrp="1"/>
          </p:cNvSpPr>
          <p:nvPr>
            <p:ph type="body" sz="quarter" idx="27" hasCustomPrompt="1"/>
          </p:nvPr>
        </p:nvSpPr>
        <p:spPr>
          <a:xfrm>
            <a:off x="8670891" y="4463647"/>
            <a:ext cx="2330875"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20" name="Text Placeholder 10">
            <a:extLst>
              <a:ext uri="{FF2B5EF4-FFF2-40B4-BE49-F238E27FC236}">
                <a16:creationId xmlns:a16="http://schemas.microsoft.com/office/drawing/2014/main" id="{58984A54-7368-4F62-B02D-6A062366006A}"/>
              </a:ext>
            </a:extLst>
          </p:cNvPr>
          <p:cNvSpPr>
            <a:spLocks noGrp="1"/>
          </p:cNvSpPr>
          <p:nvPr>
            <p:ph type="body" sz="quarter" idx="28" hasCustomPrompt="1"/>
          </p:nvPr>
        </p:nvSpPr>
        <p:spPr>
          <a:xfrm>
            <a:off x="8670891" y="4779469"/>
            <a:ext cx="2330875"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Tree>
    <p:extLst>
      <p:ext uri="{BB962C8B-B14F-4D97-AF65-F5344CB8AC3E}">
        <p14:creationId xmlns:p14="http://schemas.microsoft.com/office/powerpoint/2010/main" val="29396265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eet Our Team 8-Up">
    <p:bg>
      <p:bgPr>
        <a:solidFill>
          <a:schemeClr val="bg1">
            <a:lumMod val="50000"/>
          </a:schemeClr>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86F087D-92DE-4035-8192-586AF5C8FE12}"/>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7A9928F3-1B10-463F-9157-B6A079A7903E}"/>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746BA99F-4B60-460A-B00E-4D0B0DDD5C5E}"/>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8" name="Picture Placeholder 9">
            <a:extLst>
              <a:ext uri="{FF2B5EF4-FFF2-40B4-BE49-F238E27FC236}">
                <a16:creationId xmlns:a16="http://schemas.microsoft.com/office/drawing/2014/main" id="{5A869ECF-2DFC-48EE-97D9-84DCD25E5473}"/>
              </a:ext>
            </a:extLst>
          </p:cNvPr>
          <p:cNvSpPr>
            <a:spLocks noGrp="1"/>
          </p:cNvSpPr>
          <p:nvPr>
            <p:ph type="pic" sz="quarter" idx="16" hasCustomPrompt="1"/>
          </p:nvPr>
        </p:nvSpPr>
        <p:spPr>
          <a:xfrm>
            <a:off x="1979488"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10" name="Text Placeholder 14">
            <a:extLst>
              <a:ext uri="{FF2B5EF4-FFF2-40B4-BE49-F238E27FC236}">
                <a16:creationId xmlns:a16="http://schemas.microsoft.com/office/drawing/2014/main" id="{156C8A56-CD27-4C90-94A0-6C6EE02744F4}"/>
              </a:ext>
            </a:extLst>
          </p:cNvPr>
          <p:cNvSpPr>
            <a:spLocks noGrp="1"/>
          </p:cNvSpPr>
          <p:nvPr>
            <p:ph type="body" sz="quarter" idx="20" hasCustomPrompt="1"/>
          </p:nvPr>
        </p:nvSpPr>
        <p:spPr>
          <a:xfrm>
            <a:off x="1485529" y="3495484"/>
            <a:ext cx="2085792"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1" name="Text Placeholder 14">
            <a:extLst>
              <a:ext uri="{FF2B5EF4-FFF2-40B4-BE49-F238E27FC236}">
                <a16:creationId xmlns:a16="http://schemas.microsoft.com/office/drawing/2014/main" id="{22104C50-BDDE-4917-8F64-30BB543A7349}"/>
              </a:ext>
            </a:extLst>
          </p:cNvPr>
          <p:cNvSpPr>
            <a:spLocks noGrp="1"/>
          </p:cNvSpPr>
          <p:nvPr>
            <p:ph type="body" sz="quarter" idx="21" hasCustomPrompt="1"/>
          </p:nvPr>
        </p:nvSpPr>
        <p:spPr>
          <a:xfrm>
            <a:off x="3859819"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2" name="Text Placeholder 14">
            <a:extLst>
              <a:ext uri="{FF2B5EF4-FFF2-40B4-BE49-F238E27FC236}">
                <a16:creationId xmlns:a16="http://schemas.microsoft.com/office/drawing/2014/main" id="{16490CE7-7241-4A9F-9A19-0D1533BA52E5}"/>
              </a:ext>
            </a:extLst>
          </p:cNvPr>
          <p:cNvSpPr>
            <a:spLocks noGrp="1"/>
          </p:cNvSpPr>
          <p:nvPr>
            <p:ph type="body" sz="quarter" idx="22" hasCustomPrompt="1"/>
          </p:nvPr>
        </p:nvSpPr>
        <p:spPr>
          <a:xfrm>
            <a:off x="3859818" y="3495484"/>
            <a:ext cx="2085793"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3" name="Text Placeholder 14">
            <a:extLst>
              <a:ext uri="{FF2B5EF4-FFF2-40B4-BE49-F238E27FC236}">
                <a16:creationId xmlns:a16="http://schemas.microsoft.com/office/drawing/2014/main" id="{02C7036D-56D2-4D6E-8F25-344484C61A1F}"/>
              </a:ext>
            </a:extLst>
          </p:cNvPr>
          <p:cNvSpPr>
            <a:spLocks noGrp="1"/>
          </p:cNvSpPr>
          <p:nvPr>
            <p:ph type="body" sz="quarter" idx="23" hasCustomPrompt="1"/>
          </p:nvPr>
        </p:nvSpPr>
        <p:spPr>
          <a:xfrm>
            <a:off x="6234108" y="3269684"/>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4" name="Text Placeholder 14">
            <a:extLst>
              <a:ext uri="{FF2B5EF4-FFF2-40B4-BE49-F238E27FC236}">
                <a16:creationId xmlns:a16="http://schemas.microsoft.com/office/drawing/2014/main" id="{420E5CE0-16E9-48C3-AEAE-C29C2448D78B}"/>
              </a:ext>
            </a:extLst>
          </p:cNvPr>
          <p:cNvSpPr>
            <a:spLocks noGrp="1"/>
          </p:cNvSpPr>
          <p:nvPr>
            <p:ph type="body" sz="quarter" idx="24" hasCustomPrompt="1"/>
          </p:nvPr>
        </p:nvSpPr>
        <p:spPr>
          <a:xfrm>
            <a:off x="6234107" y="3495484"/>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5" name="Text Placeholder 14">
            <a:extLst>
              <a:ext uri="{FF2B5EF4-FFF2-40B4-BE49-F238E27FC236}">
                <a16:creationId xmlns:a16="http://schemas.microsoft.com/office/drawing/2014/main" id="{532463BC-AC80-43A6-8BB3-50F5A28E80BC}"/>
              </a:ext>
            </a:extLst>
          </p:cNvPr>
          <p:cNvSpPr>
            <a:spLocks noGrp="1"/>
          </p:cNvSpPr>
          <p:nvPr>
            <p:ph type="body" sz="quarter" idx="25" hasCustomPrompt="1"/>
          </p:nvPr>
        </p:nvSpPr>
        <p:spPr>
          <a:xfrm>
            <a:off x="8608394"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6" name="Text Placeholder 14">
            <a:extLst>
              <a:ext uri="{FF2B5EF4-FFF2-40B4-BE49-F238E27FC236}">
                <a16:creationId xmlns:a16="http://schemas.microsoft.com/office/drawing/2014/main" id="{4CF5287C-0936-4244-B1EE-226996FEC9A0}"/>
              </a:ext>
            </a:extLst>
          </p:cNvPr>
          <p:cNvSpPr>
            <a:spLocks noGrp="1"/>
          </p:cNvSpPr>
          <p:nvPr>
            <p:ph type="body" sz="quarter" idx="26" hasCustomPrompt="1"/>
          </p:nvPr>
        </p:nvSpPr>
        <p:spPr>
          <a:xfrm>
            <a:off x="8608391" y="3495484"/>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38" name="Text Placeholder 14">
            <a:extLst>
              <a:ext uri="{FF2B5EF4-FFF2-40B4-BE49-F238E27FC236}">
                <a16:creationId xmlns:a16="http://schemas.microsoft.com/office/drawing/2014/main" id="{80E59778-6A5E-4CAE-8EB2-BBEBB43F6D4B}"/>
              </a:ext>
            </a:extLst>
          </p:cNvPr>
          <p:cNvSpPr>
            <a:spLocks noGrp="1"/>
          </p:cNvSpPr>
          <p:nvPr>
            <p:ph type="body" sz="quarter" idx="46" hasCustomPrompt="1"/>
          </p:nvPr>
        </p:nvSpPr>
        <p:spPr>
          <a:xfrm>
            <a:off x="1485530"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47" name="Text Placeholder 14">
            <a:extLst>
              <a:ext uri="{FF2B5EF4-FFF2-40B4-BE49-F238E27FC236}">
                <a16:creationId xmlns:a16="http://schemas.microsoft.com/office/drawing/2014/main" id="{393D72E6-E684-4731-B139-4BA8111999D9}"/>
              </a:ext>
            </a:extLst>
          </p:cNvPr>
          <p:cNvSpPr>
            <a:spLocks noGrp="1"/>
          </p:cNvSpPr>
          <p:nvPr>
            <p:ph type="body" sz="quarter" idx="48" hasCustomPrompt="1"/>
          </p:nvPr>
        </p:nvSpPr>
        <p:spPr>
          <a:xfrm>
            <a:off x="1485442" y="5546241"/>
            <a:ext cx="2085792"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48" name="Text Placeholder 14">
            <a:extLst>
              <a:ext uri="{FF2B5EF4-FFF2-40B4-BE49-F238E27FC236}">
                <a16:creationId xmlns:a16="http://schemas.microsoft.com/office/drawing/2014/main" id="{17AF8A36-96BD-4383-BD10-0AF6C3CAA215}"/>
              </a:ext>
            </a:extLst>
          </p:cNvPr>
          <p:cNvSpPr>
            <a:spLocks noGrp="1"/>
          </p:cNvSpPr>
          <p:nvPr>
            <p:ph type="body" sz="quarter" idx="49" hasCustomPrompt="1"/>
          </p:nvPr>
        </p:nvSpPr>
        <p:spPr>
          <a:xfrm>
            <a:off x="3859819"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49" name="Text Placeholder 14">
            <a:extLst>
              <a:ext uri="{FF2B5EF4-FFF2-40B4-BE49-F238E27FC236}">
                <a16:creationId xmlns:a16="http://schemas.microsoft.com/office/drawing/2014/main" id="{F26B5D3A-6C13-4204-9756-1BCA5AE8D12C}"/>
              </a:ext>
            </a:extLst>
          </p:cNvPr>
          <p:cNvSpPr>
            <a:spLocks noGrp="1"/>
          </p:cNvSpPr>
          <p:nvPr>
            <p:ph type="body" sz="quarter" idx="50" hasCustomPrompt="1"/>
          </p:nvPr>
        </p:nvSpPr>
        <p:spPr>
          <a:xfrm>
            <a:off x="3859730" y="5546241"/>
            <a:ext cx="2085793"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0" name="Text Placeholder 14">
            <a:extLst>
              <a:ext uri="{FF2B5EF4-FFF2-40B4-BE49-F238E27FC236}">
                <a16:creationId xmlns:a16="http://schemas.microsoft.com/office/drawing/2014/main" id="{80D112F0-B8AB-4FA9-B732-BE08CD1234D5}"/>
              </a:ext>
            </a:extLst>
          </p:cNvPr>
          <p:cNvSpPr>
            <a:spLocks noGrp="1"/>
          </p:cNvSpPr>
          <p:nvPr>
            <p:ph type="body" sz="quarter" idx="51" hasCustomPrompt="1"/>
          </p:nvPr>
        </p:nvSpPr>
        <p:spPr>
          <a:xfrm>
            <a:off x="6234108" y="5320441"/>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51" name="Text Placeholder 14">
            <a:extLst>
              <a:ext uri="{FF2B5EF4-FFF2-40B4-BE49-F238E27FC236}">
                <a16:creationId xmlns:a16="http://schemas.microsoft.com/office/drawing/2014/main" id="{4784D9A7-36A5-4F3B-AA7B-CB5E2D655945}"/>
              </a:ext>
            </a:extLst>
          </p:cNvPr>
          <p:cNvSpPr>
            <a:spLocks noGrp="1"/>
          </p:cNvSpPr>
          <p:nvPr>
            <p:ph type="body" sz="quarter" idx="52" hasCustomPrompt="1"/>
          </p:nvPr>
        </p:nvSpPr>
        <p:spPr>
          <a:xfrm>
            <a:off x="6234063" y="5546241"/>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2" name="Text Placeholder 14">
            <a:extLst>
              <a:ext uri="{FF2B5EF4-FFF2-40B4-BE49-F238E27FC236}">
                <a16:creationId xmlns:a16="http://schemas.microsoft.com/office/drawing/2014/main" id="{D7A99E46-923F-4364-BF2F-FBB534A10648}"/>
              </a:ext>
            </a:extLst>
          </p:cNvPr>
          <p:cNvSpPr>
            <a:spLocks noGrp="1"/>
          </p:cNvSpPr>
          <p:nvPr>
            <p:ph type="body" sz="quarter" idx="53" hasCustomPrompt="1"/>
          </p:nvPr>
        </p:nvSpPr>
        <p:spPr>
          <a:xfrm>
            <a:off x="8608394"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53" name="Text Placeholder 14">
            <a:extLst>
              <a:ext uri="{FF2B5EF4-FFF2-40B4-BE49-F238E27FC236}">
                <a16:creationId xmlns:a16="http://schemas.microsoft.com/office/drawing/2014/main" id="{506EFF4D-3C39-4F6E-A14E-EFF1C741CCCB}"/>
              </a:ext>
            </a:extLst>
          </p:cNvPr>
          <p:cNvSpPr>
            <a:spLocks noGrp="1"/>
          </p:cNvSpPr>
          <p:nvPr>
            <p:ph type="body" sz="quarter" idx="54" hasCustomPrompt="1"/>
          </p:nvPr>
        </p:nvSpPr>
        <p:spPr>
          <a:xfrm>
            <a:off x="8608391" y="5546241"/>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7" name="Text Placeholder 14">
            <a:extLst>
              <a:ext uri="{FF2B5EF4-FFF2-40B4-BE49-F238E27FC236}">
                <a16:creationId xmlns:a16="http://schemas.microsoft.com/office/drawing/2014/main" id="{0C5A43DB-AE3F-48FC-B6D4-8879D4CDADB4}"/>
              </a:ext>
            </a:extLst>
          </p:cNvPr>
          <p:cNvSpPr>
            <a:spLocks noGrp="1"/>
          </p:cNvSpPr>
          <p:nvPr>
            <p:ph type="body" sz="quarter" idx="58" hasCustomPrompt="1"/>
          </p:nvPr>
        </p:nvSpPr>
        <p:spPr>
          <a:xfrm>
            <a:off x="1485530"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33" name="Picture Placeholder 9">
            <a:extLst>
              <a:ext uri="{FF2B5EF4-FFF2-40B4-BE49-F238E27FC236}">
                <a16:creationId xmlns:a16="http://schemas.microsoft.com/office/drawing/2014/main" id="{BF616705-4A53-4806-B16C-BA39A5A02D23}"/>
              </a:ext>
            </a:extLst>
          </p:cNvPr>
          <p:cNvSpPr>
            <a:spLocks noGrp="1"/>
          </p:cNvSpPr>
          <p:nvPr>
            <p:ph type="pic" sz="quarter" idx="59" hasCustomPrompt="1"/>
          </p:nvPr>
        </p:nvSpPr>
        <p:spPr>
          <a:xfrm>
            <a:off x="4353776"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39" name="Picture Placeholder 9">
            <a:extLst>
              <a:ext uri="{FF2B5EF4-FFF2-40B4-BE49-F238E27FC236}">
                <a16:creationId xmlns:a16="http://schemas.microsoft.com/office/drawing/2014/main" id="{12C5AB77-7FB0-4FE2-A742-FA3672277633}"/>
              </a:ext>
            </a:extLst>
          </p:cNvPr>
          <p:cNvSpPr>
            <a:spLocks noGrp="1"/>
          </p:cNvSpPr>
          <p:nvPr>
            <p:ph type="pic" sz="quarter" idx="60" hasCustomPrompt="1"/>
          </p:nvPr>
        </p:nvSpPr>
        <p:spPr>
          <a:xfrm>
            <a:off x="6728064"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0" name="Picture Placeholder 9">
            <a:extLst>
              <a:ext uri="{FF2B5EF4-FFF2-40B4-BE49-F238E27FC236}">
                <a16:creationId xmlns:a16="http://schemas.microsoft.com/office/drawing/2014/main" id="{8A37ED26-A40F-40E4-9FB0-0F305BCB23F4}"/>
              </a:ext>
            </a:extLst>
          </p:cNvPr>
          <p:cNvSpPr>
            <a:spLocks noGrp="1"/>
          </p:cNvSpPr>
          <p:nvPr>
            <p:ph type="pic" sz="quarter" idx="61" hasCustomPrompt="1"/>
          </p:nvPr>
        </p:nvSpPr>
        <p:spPr>
          <a:xfrm>
            <a:off x="9102352"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1" name="Picture Placeholder 9">
            <a:extLst>
              <a:ext uri="{FF2B5EF4-FFF2-40B4-BE49-F238E27FC236}">
                <a16:creationId xmlns:a16="http://schemas.microsoft.com/office/drawing/2014/main" id="{B6231166-8699-4C7F-8542-01C947970C37}"/>
              </a:ext>
            </a:extLst>
          </p:cNvPr>
          <p:cNvSpPr>
            <a:spLocks noGrp="1"/>
          </p:cNvSpPr>
          <p:nvPr>
            <p:ph type="pic" sz="quarter" idx="62" hasCustomPrompt="1"/>
          </p:nvPr>
        </p:nvSpPr>
        <p:spPr>
          <a:xfrm>
            <a:off x="1979488"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2" name="Picture Placeholder 9">
            <a:extLst>
              <a:ext uri="{FF2B5EF4-FFF2-40B4-BE49-F238E27FC236}">
                <a16:creationId xmlns:a16="http://schemas.microsoft.com/office/drawing/2014/main" id="{C8BBF1DC-9382-4EDC-8A43-26FBDBA89C72}"/>
              </a:ext>
            </a:extLst>
          </p:cNvPr>
          <p:cNvSpPr>
            <a:spLocks noGrp="1"/>
          </p:cNvSpPr>
          <p:nvPr>
            <p:ph type="pic" sz="quarter" idx="63" hasCustomPrompt="1"/>
          </p:nvPr>
        </p:nvSpPr>
        <p:spPr>
          <a:xfrm>
            <a:off x="4353776"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3" name="Picture Placeholder 9">
            <a:extLst>
              <a:ext uri="{FF2B5EF4-FFF2-40B4-BE49-F238E27FC236}">
                <a16:creationId xmlns:a16="http://schemas.microsoft.com/office/drawing/2014/main" id="{E1600B1D-A51F-4CD2-B131-483A6088B903}"/>
              </a:ext>
            </a:extLst>
          </p:cNvPr>
          <p:cNvSpPr>
            <a:spLocks noGrp="1"/>
          </p:cNvSpPr>
          <p:nvPr>
            <p:ph type="pic" sz="quarter" idx="64" hasCustomPrompt="1"/>
          </p:nvPr>
        </p:nvSpPr>
        <p:spPr>
          <a:xfrm>
            <a:off x="6728064"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4" name="Picture Placeholder 9">
            <a:extLst>
              <a:ext uri="{FF2B5EF4-FFF2-40B4-BE49-F238E27FC236}">
                <a16:creationId xmlns:a16="http://schemas.microsoft.com/office/drawing/2014/main" id="{C6C004ED-2B06-4144-9164-96A4CDC05395}"/>
              </a:ext>
            </a:extLst>
          </p:cNvPr>
          <p:cNvSpPr>
            <a:spLocks noGrp="1"/>
          </p:cNvSpPr>
          <p:nvPr>
            <p:ph type="pic" sz="quarter" idx="65" hasCustomPrompt="1"/>
          </p:nvPr>
        </p:nvSpPr>
        <p:spPr>
          <a:xfrm>
            <a:off x="9102352"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30" name="Title 1">
            <a:extLst>
              <a:ext uri="{FF2B5EF4-FFF2-40B4-BE49-F238E27FC236}">
                <a16:creationId xmlns:a16="http://schemas.microsoft.com/office/drawing/2014/main" id="{4002D7BD-981B-493B-A5A0-DA83B6593157}"/>
              </a:ext>
            </a:extLst>
          </p:cNvPr>
          <p:cNvSpPr>
            <a:spLocks noGrp="1"/>
          </p:cNvSpPr>
          <p:nvPr>
            <p:ph type="ctrTitle" hasCustomPrompt="1"/>
          </p:nvPr>
        </p:nvSpPr>
        <p:spPr>
          <a:xfrm>
            <a:off x="2933903" y="724868"/>
            <a:ext cx="6324194"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Tree>
    <p:extLst>
      <p:ext uri="{BB962C8B-B14F-4D97-AF65-F5344CB8AC3E}">
        <p14:creationId xmlns:p14="http://schemas.microsoft.com/office/powerpoint/2010/main" val="28697476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bg>
      <p:bgPr>
        <a:solidFill>
          <a:schemeClr val="accent6"/>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E636A6C4-760E-4DFC-9166-0346E320E61C}"/>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4" name="Footer Placeholder 3">
            <a:extLst>
              <a:ext uri="{FF2B5EF4-FFF2-40B4-BE49-F238E27FC236}">
                <a16:creationId xmlns:a16="http://schemas.microsoft.com/office/drawing/2014/main" id="{2AA830E9-38B9-41B2-9047-8F9003630EF4}"/>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705897FB-ACEE-45BF-9704-D517B9B958B9}"/>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4F61A60D-EA13-4C4C-9816-85480A2E2A90}"/>
              </a:ext>
            </a:extLst>
          </p:cNvPr>
          <p:cNvSpPr>
            <a:spLocks noGrp="1"/>
          </p:cNvSpPr>
          <p:nvPr>
            <p:ph type="ctrTitle" hasCustomPrompt="1"/>
          </p:nvPr>
        </p:nvSpPr>
        <p:spPr>
          <a:xfrm>
            <a:off x="2933903" y="724868"/>
            <a:ext cx="6324194"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20" name="Text Placeholder 14">
            <a:extLst>
              <a:ext uri="{FF2B5EF4-FFF2-40B4-BE49-F238E27FC236}">
                <a16:creationId xmlns:a16="http://schemas.microsoft.com/office/drawing/2014/main" id="{1C424B8B-6301-4675-9015-050DF1DF9113}"/>
              </a:ext>
            </a:extLst>
          </p:cNvPr>
          <p:cNvSpPr>
            <a:spLocks noGrp="1"/>
          </p:cNvSpPr>
          <p:nvPr>
            <p:ph type="body" sz="quarter" idx="13" hasCustomPrompt="1"/>
          </p:nvPr>
        </p:nvSpPr>
        <p:spPr>
          <a:xfrm>
            <a:off x="900511"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1" name="Text Placeholder 14">
            <a:extLst>
              <a:ext uri="{FF2B5EF4-FFF2-40B4-BE49-F238E27FC236}">
                <a16:creationId xmlns:a16="http://schemas.microsoft.com/office/drawing/2014/main" id="{44297A50-8392-4EB9-9BF6-451C4B9977BA}"/>
              </a:ext>
            </a:extLst>
          </p:cNvPr>
          <p:cNvSpPr>
            <a:spLocks noGrp="1"/>
          </p:cNvSpPr>
          <p:nvPr>
            <p:ph type="body" sz="quarter" idx="14" hasCustomPrompt="1"/>
          </p:nvPr>
        </p:nvSpPr>
        <p:spPr>
          <a:xfrm>
            <a:off x="900511"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01B3A901-BBC6-44D9-9C97-6CFD76C17CDF}"/>
              </a:ext>
            </a:extLst>
          </p:cNvPr>
          <p:cNvSpPr>
            <a:spLocks noGrp="1"/>
          </p:cNvSpPr>
          <p:nvPr>
            <p:ph type="body" sz="quarter" idx="15" hasCustomPrompt="1"/>
          </p:nvPr>
        </p:nvSpPr>
        <p:spPr>
          <a:xfrm>
            <a:off x="3584039"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C60306D6-8D77-403B-B3D3-93E771A63E25}"/>
              </a:ext>
            </a:extLst>
          </p:cNvPr>
          <p:cNvSpPr>
            <a:spLocks noGrp="1"/>
          </p:cNvSpPr>
          <p:nvPr>
            <p:ph type="body" sz="quarter" idx="16" hasCustomPrompt="1"/>
          </p:nvPr>
        </p:nvSpPr>
        <p:spPr>
          <a:xfrm>
            <a:off x="3584039"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156D61BA-EB24-4A41-8CAD-DF8D3ACF23F3}"/>
              </a:ext>
            </a:extLst>
          </p:cNvPr>
          <p:cNvSpPr>
            <a:spLocks noGrp="1"/>
          </p:cNvSpPr>
          <p:nvPr>
            <p:ph type="body" sz="quarter" idx="17" hasCustomPrompt="1"/>
          </p:nvPr>
        </p:nvSpPr>
        <p:spPr>
          <a:xfrm>
            <a:off x="6267567"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5" name="Text Placeholder 14">
            <a:extLst>
              <a:ext uri="{FF2B5EF4-FFF2-40B4-BE49-F238E27FC236}">
                <a16:creationId xmlns:a16="http://schemas.microsoft.com/office/drawing/2014/main" id="{7D92CD70-81FF-405A-B419-FCACE6F2F97A}"/>
              </a:ext>
            </a:extLst>
          </p:cNvPr>
          <p:cNvSpPr>
            <a:spLocks noGrp="1"/>
          </p:cNvSpPr>
          <p:nvPr>
            <p:ph type="body" sz="quarter" idx="18" hasCustomPrompt="1"/>
          </p:nvPr>
        </p:nvSpPr>
        <p:spPr>
          <a:xfrm>
            <a:off x="6267567"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1F7A98D9-A50A-41D8-BD51-327D4B647F26}"/>
              </a:ext>
            </a:extLst>
          </p:cNvPr>
          <p:cNvSpPr>
            <a:spLocks noGrp="1"/>
          </p:cNvSpPr>
          <p:nvPr>
            <p:ph type="body" sz="quarter" idx="19" hasCustomPrompt="1"/>
          </p:nvPr>
        </p:nvSpPr>
        <p:spPr>
          <a:xfrm>
            <a:off x="8951094"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7" name="Text Placeholder 14">
            <a:extLst>
              <a:ext uri="{FF2B5EF4-FFF2-40B4-BE49-F238E27FC236}">
                <a16:creationId xmlns:a16="http://schemas.microsoft.com/office/drawing/2014/main" id="{CD4953C5-A270-4C37-B878-3D3E51E01A1B}"/>
              </a:ext>
            </a:extLst>
          </p:cNvPr>
          <p:cNvSpPr>
            <a:spLocks noGrp="1"/>
          </p:cNvSpPr>
          <p:nvPr>
            <p:ph type="body" sz="quarter" idx="20" hasCustomPrompt="1"/>
          </p:nvPr>
        </p:nvSpPr>
        <p:spPr>
          <a:xfrm>
            <a:off x="8951094"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8" name="Text Placeholder 10">
            <a:extLst>
              <a:ext uri="{FF2B5EF4-FFF2-40B4-BE49-F238E27FC236}">
                <a16:creationId xmlns:a16="http://schemas.microsoft.com/office/drawing/2014/main" id="{B419FAA5-674D-4D1B-B6F0-7F6B786D9D2C}"/>
              </a:ext>
            </a:extLst>
          </p:cNvPr>
          <p:cNvSpPr>
            <a:spLocks noGrp="1"/>
          </p:cNvSpPr>
          <p:nvPr>
            <p:ph type="body" sz="quarter" idx="21" hasCustomPrompt="1"/>
          </p:nvPr>
        </p:nvSpPr>
        <p:spPr>
          <a:xfrm>
            <a:off x="1285758" y="2399173"/>
            <a:ext cx="1611892" cy="1151632"/>
          </a:xfrm>
          <a:prstGeom prst="rect">
            <a:avLst/>
          </a:prstGeom>
        </p:spPr>
        <p:txBody>
          <a:bodyPr anchor="ctr"/>
          <a:lstStyle>
            <a:lvl1pPr marL="0" indent="0" algn="ctr">
              <a:lnSpc>
                <a:spcPct val="80000"/>
              </a:lnSpc>
              <a:spcBef>
                <a:spcPts val="1000"/>
              </a:spcBef>
              <a:spcAft>
                <a:spcPts val="0"/>
              </a:spcAft>
              <a:buNone/>
              <a:defRPr sz="2800" cap="all" spc="100" baseline="0">
                <a:solidFill>
                  <a:schemeClr val="tx2"/>
                </a:solidFill>
                <a:latin typeface="+mj-lt"/>
              </a:defRPr>
            </a:lvl1pPr>
          </a:lstStyle>
          <a:p>
            <a:pPr lvl="0"/>
            <a:r>
              <a:rPr lang="en-US"/>
              <a:t>Add title</a:t>
            </a:r>
          </a:p>
        </p:txBody>
      </p:sp>
      <p:sp>
        <p:nvSpPr>
          <p:cNvPr id="29" name="Text Placeholder 10">
            <a:extLst>
              <a:ext uri="{FF2B5EF4-FFF2-40B4-BE49-F238E27FC236}">
                <a16:creationId xmlns:a16="http://schemas.microsoft.com/office/drawing/2014/main" id="{4301E9A5-7F5A-49AF-A4F3-EA73CC55905B}"/>
              </a:ext>
            </a:extLst>
          </p:cNvPr>
          <p:cNvSpPr>
            <a:spLocks noGrp="1"/>
          </p:cNvSpPr>
          <p:nvPr>
            <p:ph type="body" sz="quarter" idx="23" hasCustomPrompt="1"/>
          </p:nvPr>
        </p:nvSpPr>
        <p:spPr>
          <a:xfrm>
            <a:off x="6652814"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tx2"/>
                </a:solidFill>
                <a:latin typeface="+mj-lt"/>
              </a:defRPr>
            </a:lvl1pPr>
          </a:lstStyle>
          <a:p>
            <a:pPr lvl="0"/>
            <a:r>
              <a:rPr lang="en-US"/>
              <a:t>Add title</a:t>
            </a:r>
          </a:p>
        </p:txBody>
      </p:sp>
      <p:sp>
        <p:nvSpPr>
          <p:cNvPr id="30" name="Text Placeholder 10">
            <a:extLst>
              <a:ext uri="{FF2B5EF4-FFF2-40B4-BE49-F238E27FC236}">
                <a16:creationId xmlns:a16="http://schemas.microsoft.com/office/drawing/2014/main" id="{44658DCD-8753-4536-A41F-2975ECE9D039}"/>
              </a:ext>
            </a:extLst>
          </p:cNvPr>
          <p:cNvSpPr>
            <a:spLocks noGrp="1"/>
          </p:cNvSpPr>
          <p:nvPr>
            <p:ph type="body" sz="quarter" idx="24" hasCustomPrompt="1"/>
          </p:nvPr>
        </p:nvSpPr>
        <p:spPr>
          <a:xfrm>
            <a:off x="9336341"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tx2"/>
                </a:solidFill>
                <a:latin typeface="+mj-lt"/>
              </a:defRPr>
            </a:lvl1pPr>
          </a:lstStyle>
          <a:p>
            <a:pPr lvl="0"/>
            <a:r>
              <a:rPr lang="en-US"/>
              <a:t>Add title</a:t>
            </a:r>
          </a:p>
        </p:txBody>
      </p:sp>
      <p:sp>
        <p:nvSpPr>
          <p:cNvPr id="31" name="Text Placeholder 10">
            <a:extLst>
              <a:ext uri="{FF2B5EF4-FFF2-40B4-BE49-F238E27FC236}">
                <a16:creationId xmlns:a16="http://schemas.microsoft.com/office/drawing/2014/main" id="{2708ADA9-A84B-4176-A4A4-3BEEB2F71F93}"/>
              </a:ext>
            </a:extLst>
          </p:cNvPr>
          <p:cNvSpPr>
            <a:spLocks noGrp="1"/>
          </p:cNvSpPr>
          <p:nvPr>
            <p:ph type="body" sz="quarter" idx="22" hasCustomPrompt="1"/>
          </p:nvPr>
        </p:nvSpPr>
        <p:spPr>
          <a:xfrm>
            <a:off x="3969286"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tx2"/>
                </a:solidFill>
                <a:latin typeface="+mj-lt"/>
              </a:defRPr>
            </a:lvl1pPr>
          </a:lstStyle>
          <a:p>
            <a:pPr lvl="0"/>
            <a:r>
              <a:rPr lang="en-US"/>
              <a:t>Add title</a:t>
            </a:r>
          </a:p>
        </p:txBody>
      </p:sp>
    </p:spTree>
    <p:extLst>
      <p:ext uri="{BB962C8B-B14F-4D97-AF65-F5344CB8AC3E}">
        <p14:creationId xmlns:p14="http://schemas.microsoft.com/office/powerpoint/2010/main" val="927572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bg>
      <p:bgPr>
        <a:solidFill>
          <a:schemeClr val="accent1"/>
        </a:solidFill>
        <a:effectLst/>
      </p:bgPr>
    </p:bg>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E265C839-12C3-47EF-9941-39B43796B35E}"/>
              </a:ext>
            </a:extLst>
          </p:cNvPr>
          <p:cNvSpPr>
            <a:spLocks noGrp="1"/>
          </p:cNvSpPr>
          <p:nvPr>
            <p:ph type="pic" sz="quarter" idx="13" hasCustomPrompt="1"/>
          </p:nvPr>
        </p:nvSpPr>
        <p:spPr>
          <a:xfrm>
            <a:off x="5361215" y="0"/>
            <a:ext cx="6830785"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E6AB2BC9-972D-4B30-981B-BAD528A7FBE9}"/>
              </a:ext>
            </a:extLst>
          </p:cNvPr>
          <p:cNvSpPr>
            <a:spLocks noGrp="1"/>
          </p:cNvSpPr>
          <p:nvPr>
            <p:ph type="body" sz="quarter" idx="14" hasCustomPrompt="1"/>
          </p:nvPr>
        </p:nvSpPr>
        <p:spPr>
          <a:xfrm>
            <a:off x="0" y="4002437"/>
            <a:ext cx="12186555" cy="2855564"/>
          </a:xfrm>
          <a:prstGeom prst="rect">
            <a:avLst/>
          </a:prstGeom>
        </p:spPr>
        <p:txBody>
          <a:bodyPr/>
          <a:lstStyle>
            <a:lvl1pPr marL="0" indent="0" algn="ctr">
              <a:lnSpc>
                <a:spcPct val="50000"/>
              </a:lnSpc>
              <a:spcBef>
                <a:spcPts val="0"/>
              </a:spcBef>
              <a:buNone/>
              <a:defRPr sz="50000" baseline="0">
                <a:solidFill>
                  <a:schemeClr val="bg1">
                    <a:alpha val="8000"/>
                  </a:schemeClr>
                </a:solidFill>
                <a:latin typeface="Kunstler Script" panose="030304020206070D0D06" pitchFamily="66" charset="0"/>
              </a:defRPr>
            </a:lvl1pPr>
          </a:lstStyle>
          <a:p>
            <a:pPr lvl="0"/>
            <a:r>
              <a:rPr lang="en-US" dirty="0"/>
              <a:t>About</a:t>
            </a:r>
          </a:p>
        </p:txBody>
      </p:sp>
      <p:sp>
        <p:nvSpPr>
          <p:cNvPr id="4" name="Date Placeholder 3">
            <a:extLst>
              <a:ext uri="{FF2B5EF4-FFF2-40B4-BE49-F238E27FC236}">
                <a16:creationId xmlns:a16="http://schemas.microsoft.com/office/drawing/2014/main" id="{CE1F2E92-C9AF-47A3-84EF-181F642A4110}"/>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5" name="Footer Placeholder 4">
            <a:extLst>
              <a:ext uri="{FF2B5EF4-FFF2-40B4-BE49-F238E27FC236}">
                <a16:creationId xmlns:a16="http://schemas.microsoft.com/office/drawing/2014/main" id="{274F2C06-CE94-4D97-A7F5-08D8D7BF144E}"/>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6" name="Slide Number Placeholder 5">
            <a:extLst>
              <a:ext uri="{FF2B5EF4-FFF2-40B4-BE49-F238E27FC236}">
                <a16:creationId xmlns:a16="http://schemas.microsoft.com/office/drawing/2014/main" id="{E210CA9D-6428-41AF-B478-FB553C041DE9}"/>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5214FDE4-5230-4BC7-8C8A-024BF947CD9C}"/>
              </a:ext>
            </a:extLst>
          </p:cNvPr>
          <p:cNvSpPr>
            <a:spLocks noGrp="1"/>
          </p:cNvSpPr>
          <p:nvPr>
            <p:ph type="ctrTitle" hasCustomPrompt="1"/>
          </p:nvPr>
        </p:nvSpPr>
        <p:spPr>
          <a:xfrm>
            <a:off x="838201" y="901598"/>
            <a:ext cx="3684814" cy="336548"/>
          </a:xfrm>
          <a:prstGeom prst="rect">
            <a:avLst/>
          </a:prstGeom>
        </p:spPr>
        <p:txBody>
          <a:bodyPr anchor="b"/>
          <a:lstStyle>
            <a:lvl1pPr algn="l">
              <a:defRPr sz="2200" cap="all" spc="200" baseline="0">
                <a:solidFill>
                  <a:schemeClr val="bg1">
                    <a:lumMod val="95000"/>
                  </a:schemeClr>
                </a:solidFill>
                <a:latin typeface="+mj-lt"/>
              </a:defRPr>
            </a:lvl1pPr>
          </a:lstStyle>
          <a:p>
            <a:r>
              <a:rPr lang="en-US" dirty="0"/>
              <a:t>Click to add title</a:t>
            </a:r>
          </a:p>
        </p:txBody>
      </p:sp>
      <p:sp>
        <p:nvSpPr>
          <p:cNvPr id="9" name="Subtitle 2">
            <a:extLst>
              <a:ext uri="{FF2B5EF4-FFF2-40B4-BE49-F238E27FC236}">
                <a16:creationId xmlns:a16="http://schemas.microsoft.com/office/drawing/2014/main" id="{95062B64-8BE7-421C-8F8F-F0CEEB1C5C92}"/>
              </a:ext>
            </a:extLst>
          </p:cNvPr>
          <p:cNvSpPr>
            <a:spLocks noGrp="1"/>
          </p:cNvSpPr>
          <p:nvPr>
            <p:ph type="subTitle" idx="1" hasCustomPrompt="1"/>
          </p:nvPr>
        </p:nvSpPr>
        <p:spPr>
          <a:xfrm>
            <a:off x="838201" y="1454764"/>
            <a:ext cx="3684814" cy="2801597"/>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cxnSp>
        <p:nvCxnSpPr>
          <p:cNvPr id="3" name="Straight Connector 2">
            <a:extLst>
              <a:ext uri="{FF2B5EF4-FFF2-40B4-BE49-F238E27FC236}">
                <a16:creationId xmlns:a16="http://schemas.microsoft.com/office/drawing/2014/main" id="{51A8088E-EE7F-4006-9745-8926E1ABB691}"/>
              </a:ext>
            </a:extLst>
          </p:cNvPr>
          <p:cNvCxnSpPr>
            <a:cxnSpLocks/>
          </p:cNvCxnSpPr>
          <p:nvPr userDrawn="1"/>
        </p:nvCxnSpPr>
        <p:spPr>
          <a:xfrm>
            <a:off x="587189" y="0"/>
            <a:ext cx="0" cy="3048000"/>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5049507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1"/>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9FD50E8B-97D3-485C-9645-AACC303DDF33}"/>
              </a:ext>
            </a:extLst>
          </p:cNvPr>
          <p:cNvSpPr>
            <a:spLocks noGrp="1"/>
          </p:cNvSpPr>
          <p:nvPr>
            <p:ph type="pic" sz="quarter" idx="13" hasCustomPrompt="1"/>
          </p:nvPr>
        </p:nvSpPr>
        <p:spPr>
          <a:xfrm>
            <a:off x="-4281" y="-1"/>
            <a:ext cx="12196282" cy="2917371"/>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44211F90-6E18-443B-BDFF-5A72A7950276}"/>
              </a:ext>
            </a:extLst>
          </p:cNvPr>
          <p:cNvSpPr>
            <a:spLocks noGrp="1"/>
          </p:cNvSpPr>
          <p:nvPr>
            <p:ph type="body" sz="quarter" idx="19" hasCustomPrompt="1"/>
          </p:nvPr>
        </p:nvSpPr>
        <p:spPr>
          <a:xfrm>
            <a:off x="0" y="4006735"/>
            <a:ext cx="12192000" cy="2851264"/>
          </a:xfrm>
          <a:prstGeom prst="rect">
            <a:avLst/>
          </a:prstGeom>
        </p:spPr>
        <p:txBody>
          <a:bodyPr/>
          <a:lstStyle>
            <a:lvl1pPr marL="0" indent="0" algn="r">
              <a:lnSpc>
                <a:spcPct val="50000"/>
              </a:lnSpc>
              <a:spcBef>
                <a:spcPts val="0"/>
              </a:spcBef>
              <a:buNone/>
              <a:defRPr sz="50000" baseline="0">
                <a:solidFill>
                  <a:schemeClr val="bg1">
                    <a:alpha val="5000"/>
                  </a:schemeClr>
                </a:solidFill>
                <a:latin typeface="Kunstler Script" panose="030304020206070D0D06" pitchFamily="66" charset="0"/>
              </a:defRPr>
            </a:lvl1pPr>
          </a:lstStyle>
          <a:p>
            <a:r>
              <a:rPr lang="en-US" dirty="0"/>
              <a:t>Sum</a:t>
            </a:r>
          </a:p>
        </p:txBody>
      </p:sp>
      <p:sp>
        <p:nvSpPr>
          <p:cNvPr id="3" name="Date Placeholder 2">
            <a:extLst>
              <a:ext uri="{FF2B5EF4-FFF2-40B4-BE49-F238E27FC236}">
                <a16:creationId xmlns:a16="http://schemas.microsoft.com/office/drawing/2014/main" id="{50B2CC2F-A541-4A4B-985A-73901B9F107C}"/>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4" name="Footer Placeholder 3">
            <a:extLst>
              <a:ext uri="{FF2B5EF4-FFF2-40B4-BE49-F238E27FC236}">
                <a16:creationId xmlns:a16="http://schemas.microsoft.com/office/drawing/2014/main" id="{FB1D1C2B-CD69-4515-87A0-866E32DCE938}"/>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5" name="Slide Number Placeholder 4">
            <a:extLst>
              <a:ext uri="{FF2B5EF4-FFF2-40B4-BE49-F238E27FC236}">
                <a16:creationId xmlns:a16="http://schemas.microsoft.com/office/drawing/2014/main" id="{63F4DBC1-4594-4961-A9D3-27E0113B3768}"/>
              </a:ext>
            </a:extLst>
          </p:cNvPr>
          <p:cNvSpPr>
            <a:spLocks noGrp="1"/>
          </p:cNvSpPr>
          <p:nvPr>
            <p:ph type="sldNum" sz="quarter" idx="12"/>
          </p:nvPr>
        </p:nvSpPr>
        <p:spPr/>
        <p:txBody>
          <a:bodyPr/>
          <a:lstStyle>
            <a:lvl1pPr>
              <a:defRPr>
                <a:solidFill>
                  <a:schemeClr val="accent3"/>
                </a:solidFill>
              </a:defRPr>
            </a:lvl1pPr>
          </a:lstStyle>
          <a:p>
            <a:fld id="{4F6357DA-28E9-40D3-918C-4D14E8263D81}" type="slidenum">
              <a:rPr lang="en-US" smtClean="0"/>
              <a:pPr/>
              <a:t>‹#›</a:t>
            </a:fld>
            <a:endParaRPr lang="en-US" dirty="0"/>
          </a:p>
        </p:txBody>
      </p:sp>
      <p:sp>
        <p:nvSpPr>
          <p:cNvPr id="7" name="Title 1">
            <a:extLst>
              <a:ext uri="{FF2B5EF4-FFF2-40B4-BE49-F238E27FC236}">
                <a16:creationId xmlns:a16="http://schemas.microsoft.com/office/drawing/2014/main" id="{C15AE508-339B-4118-9121-4A160D09F2A0}"/>
              </a:ext>
            </a:extLst>
          </p:cNvPr>
          <p:cNvSpPr>
            <a:spLocks noGrp="1"/>
          </p:cNvSpPr>
          <p:nvPr>
            <p:ph type="ctrTitle" hasCustomPrompt="1"/>
          </p:nvPr>
        </p:nvSpPr>
        <p:spPr>
          <a:xfrm>
            <a:off x="838200" y="4122721"/>
            <a:ext cx="2895600" cy="1111250"/>
          </a:xfrm>
          <a:prstGeom prst="rect">
            <a:avLst/>
          </a:prstGeom>
        </p:spPr>
        <p:txBody>
          <a:bodyPr anchor="ctr"/>
          <a:lstStyle>
            <a:lvl1pPr algn="r">
              <a:defRPr sz="2200" cap="all" spc="200" baseline="0">
                <a:solidFill>
                  <a:schemeClr val="bg1"/>
                </a:solidFill>
                <a:latin typeface="+mj-lt"/>
              </a:defRPr>
            </a:lvl1pPr>
          </a:lstStyle>
          <a:p>
            <a:r>
              <a:rPr lang="en-US"/>
              <a:t>Click to add title</a:t>
            </a:r>
          </a:p>
        </p:txBody>
      </p:sp>
      <p:sp>
        <p:nvSpPr>
          <p:cNvPr id="8" name="Subtitle 2">
            <a:extLst>
              <a:ext uri="{FF2B5EF4-FFF2-40B4-BE49-F238E27FC236}">
                <a16:creationId xmlns:a16="http://schemas.microsoft.com/office/drawing/2014/main" id="{43A3F931-4B84-489F-8B0A-7FEF462532DB}"/>
              </a:ext>
            </a:extLst>
          </p:cNvPr>
          <p:cNvSpPr>
            <a:spLocks noGrp="1"/>
          </p:cNvSpPr>
          <p:nvPr>
            <p:ph type="subTitle" idx="1" hasCustomPrompt="1"/>
          </p:nvPr>
        </p:nvSpPr>
        <p:spPr>
          <a:xfrm>
            <a:off x="4332514" y="3833158"/>
            <a:ext cx="7021287" cy="1690377"/>
          </a:xfrm>
          <a:prstGeom prst="rect">
            <a:avLst/>
          </a:prstGeom>
        </p:spPr>
        <p:txBody>
          <a:bodyPr anchor="ctr"/>
          <a:lstStyle>
            <a:lvl1pPr marL="0" indent="0" algn="l">
              <a:lnSpc>
                <a:spcPct val="125000"/>
              </a:lnSpc>
              <a:spcBef>
                <a:spcPts val="0"/>
              </a:spcBef>
              <a:spcAft>
                <a:spcPts val="1000"/>
              </a:spcAft>
              <a:buNone/>
              <a:defRPr sz="1400" spc="1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Tree>
    <p:extLst>
      <p:ext uri="{BB962C8B-B14F-4D97-AF65-F5344CB8AC3E}">
        <p14:creationId xmlns:p14="http://schemas.microsoft.com/office/powerpoint/2010/main" val="42919939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61D6F08F-239E-4E92-B5E7-36638ED4657D}"/>
              </a:ext>
            </a:extLst>
          </p:cNvPr>
          <p:cNvSpPr>
            <a:spLocks noGrp="1"/>
          </p:cNvSpPr>
          <p:nvPr>
            <p:ph type="pic" sz="quarter" idx="13" hasCustomPrompt="1"/>
          </p:nvPr>
        </p:nvSpPr>
        <p:spPr>
          <a:xfrm>
            <a:off x="0" y="0"/>
            <a:ext cx="7677150" cy="6858000"/>
          </a:xfrm>
          <a:prstGeom prst="rect">
            <a:avLst/>
          </a:prstGeom>
        </p:spPr>
        <p:txBody>
          <a:bodyPr/>
          <a:lstStyle>
            <a:lvl1pPr marL="0" indent="0" algn="ctr">
              <a:buNone/>
              <a:defRPr>
                <a:solidFill>
                  <a:schemeClr val="accent1"/>
                </a:solidFill>
              </a:defRPr>
            </a:lvl1pPr>
          </a:lstStyle>
          <a:p>
            <a:r>
              <a:rPr lang="en-US" dirty="0"/>
              <a:t>Click to add photo</a:t>
            </a:r>
          </a:p>
        </p:txBody>
      </p:sp>
      <p:sp>
        <p:nvSpPr>
          <p:cNvPr id="3" name="Date Placeholder 2">
            <a:extLst>
              <a:ext uri="{FF2B5EF4-FFF2-40B4-BE49-F238E27FC236}">
                <a16:creationId xmlns:a16="http://schemas.microsoft.com/office/drawing/2014/main" id="{E88D0F4F-65EB-4DC2-B7AD-AD23E6DBE22B}"/>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66CF9EC8-F9C6-4CE1-91F5-A956792CBC86}"/>
              </a:ext>
            </a:extLst>
          </p:cNvPr>
          <p:cNvSpPr>
            <a:spLocks noGrp="1"/>
          </p:cNvSpPr>
          <p:nvPr>
            <p:ph type="ftr" sz="quarter" idx="11"/>
          </p:nvPr>
        </p:nvSpPr>
        <p:spPr>
          <a:xfrm>
            <a:off x="4038600" y="6356350"/>
            <a:ext cx="3156857" cy="365125"/>
          </a:xfrm>
        </p:spPr>
        <p:txBody>
          <a:bodyPr/>
          <a:lstStyle>
            <a:lvl1pPr algn="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89721C21-E285-4AF2-9E8D-243F4CBC2ABF}"/>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7" name="Title 1">
            <a:extLst>
              <a:ext uri="{FF2B5EF4-FFF2-40B4-BE49-F238E27FC236}">
                <a16:creationId xmlns:a16="http://schemas.microsoft.com/office/drawing/2014/main" id="{EC201BA1-98C5-4728-9204-5B3A2F7B03FD}"/>
              </a:ext>
            </a:extLst>
          </p:cNvPr>
          <p:cNvSpPr>
            <a:spLocks noGrp="1"/>
          </p:cNvSpPr>
          <p:nvPr>
            <p:ph type="ctrTitle" hasCustomPrompt="1"/>
          </p:nvPr>
        </p:nvSpPr>
        <p:spPr>
          <a:xfrm>
            <a:off x="8487939" y="1638359"/>
            <a:ext cx="3058885" cy="1111250"/>
          </a:xfrm>
          <a:prstGeom prst="rect">
            <a:avLst/>
          </a:prstGeom>
        </p:spPr>
        <p:txBody>
          <a:bodyPr anchor="b"/>
          <a:lstStyle>
            <a:lvl1pPr algn="l">
              <a:defRPr sz="2200" cap="all" spc="200" baseline="0">
                <a:solidFill>
                  <a:schemeClr val="accent6"/>
                </a:solidFill>
                <a:latin typeface="+mj-lt"/>
              </a:defRPr>
            </a:lvl1pPr>
          </a:lstStyle>
          <a:p>
            <a:r>
              <a:rPr lang="en-US"/>
              <a:t>Click to add title</a:t>
            </a:r>
          </a:p>
        </p:txBody>
      </p:sp>
      <p:sp>
        <p:nvSpPr>
          <p:cNvPr id="8" name="Subtitle 2">
            <a:extLst>
              <a:ext uri="{FF2B5EF4-FFF2-40B4-BE49-F238E27FC236}">
                <a16:creationId xmlns:a16="http://schemas.microsoft.com/office/drawing/2014/main" id="{75C106A2-F65A-4519-B7A6-CB7477C6846B}"/>
              </a:ext>
            </a:extLst>
          </p:cNvPr>
          <p:cNvSpPr>
            <a:spLocks noGrp="1"/>
          </p:cNvSpPr>
          <p:nvPr>
            <p:ph type="subTitle" idx="1" hasCustomPrompt="1"/>
          </p:nvPr>
        </p:nvSpPr>
        <p:spPr>
          <a:xfrm>
            <a:off x="8487939" y="3135086"/>
            <a:ext cx="3058885" cy="2388450"/>
          </a:xfrm>
          <a:prstGeom prst="rect">
            <a:avLst/>
          </a:prstGeom>
        </p:spPr>
        <p:txBody>
          <a:bodyPr/>
          <a:lstStyle>
            <a:lvl1pPr marL="0" indent="0" algn="l">
              <a:lnSpc>
                <a:spcPct val="125000"/>
              </a:lnSpc>
              <a:spcBef>
                <a:spcPts val="0"/>
              </a:spcBef>
              <a:spcAft>
                <a:spcPts val="1000"/>
              </a:spcAft>
              <a:buNone/>
              <a:defRPr sz="1400" spc="100" baseline="0">
                <a:solidFill>
                  <a:schemeClr val="accent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cxnSp>
        <p:nvCxnSpPr>
          <p:cNvPr id="2" name="Straight Connector 1">
            <a:extLst>
              <a:ext uri="{FF2B5EF4-FFF2-40B4-BE49-F238E27FC236}">
                <a16:creationId xmlns:a16="http://schemas.microsoft.com/office/drawing/2014/main" id="{2E7A08CD-CF6C-4ABF-B086-481F36611730}"/>
              </a:ext>
            </a:extLst>
          </p:cNvPr>
          <p:cNvCxnSpPr>
            <a:cxnSpLocks/>
          </p:cNvCxnSpPr>
          <p:nvPr userDrawn="1"/>
        </p:nvCxnSpPr>
        <p:spPr>
          <a:xfrm>
            <a:off x="8130026" y="0"/>
            <a:ext cx="0" cy="4572000"/>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
        <p:nvSpPr>
          <p:cNvPr id="10" name="Text Placeholder 4">
            <a:extLst>
              <a:ext uri="{FF2B5EF4-FFF2-40B4-BE49-F238E27FC236}">
                <a16:creationId xmlns:a16="http://schemas.microsoft.com/office/drawing/2014/main" id="{E4AB2649-B78D-4A9D-9F1D-F447A521EEB4}"/>
              </a:ext>
            </a:extLst>
          </p:cNvPr>
          <p:cNvSpPr>
            <a:spLocks noGrp="1"/>
          </p:cNvSpPr>
          <p:nvPr>
            <p:ph type="body" sz="quarter" idx="23" hasCustomPrompt="1"/>
          </p:nvPr>
        </p:nvSpPr>
        <p:spPr>
          <a:xfrm>
            <a:off x="100735" y="4698088"/>
            <a:ext cx="11996058" cy="2059185"/>
          </a:xfrm>
          <a:prstGeom prst="rect">
            <a:avLst/>
          </a:prstGeom>
        </p:spPr>
        <p:txBody>
          <a:bodyPr/>
          <a:lstStyle>
            <a:lvl1pPr marL="0" indent="0" algn="r">
              <a:lnSpc>
                <a:spcPct val="37000"/>
              </a:lnSpc>
              <a:spcBef>
                <a:spcPts val="0"/>
              </a:spcBef>
              <a:buNone/>
              <a:defRPr sz="50000" baseline="0">
                <a:solidFill>
                  <a:schemeClr val="accent6">
                    <a:lumMod val="10000"/>
                    <a:lumOff val="90000"/>
                    <a:alpha val="25000"/>
                  </a:schemeClr>
                </a:solidFill>
                <a:latin typeface="Kunstler Script" panose="030304020206070D0D06" pitchFamily="66" charset="0"/>
              </a:defRPr>
            </a:lvl1pPr>
          </a:lstStyle>
          <a:p>
            <a:r>
              <a:rPr lang="en-US" dirty="0"/>
              <a:t>Than</a:t>
            </a:r>
          </a:p>
        </p:txBody>
      </p:sp>
    </p:spTree>
    <p:extLst>
      <p:ext uri="{BB962C8B-B14F-4D97-AF65-F5344CB8AC3E}">
        <p14:creationId xmlns:p14="http://schemas.microsoft.com/office/powerpoint/2010/main" val="23829684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bg>
      <p:bgPr>
        <a:solidFill>
          <a:schemeClr val="accent6"/>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3D34C3A-6235-4BB3-A283-CAE0A33D378B}"/>
              </a:ext>
            </a:extLst>
          </p:cNvPr>
          <p:cNvSpPr>
            <a:spLocks noGrp="1"/>
          </p:cNvSpPr>
          <p:nvPr>
            <p:ph type="pic" sz="quarter" idx="13" hasCustomPrompt="1"/>
          </p:nvPr>
        </p:nvSpPr>
        <p:spPr>
          <a:xfrm>
            <a:off x="0" y="0"/>
            <a:ext cx="40386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4" name="Date Placeholder 3">
            <a:extLst>
              <a:ext uri="{FF2B5EF4-FFF2-40B4-BE49-F238E27FC236}">
                <a16:creationId xmlns:a16="http://schemas.microsoft.com/office/drawing/2014/main" id="{109EDE6B-5E65-4F08-A24A-A9EC90670C80}"/>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5" name="Footer Placeholder 4">
            <a:extLst>
              <a:ext uri="{FF2B5EF4-FFF2-40B4-BE49-F238E27FC236}">
                <a16:creationId xmlns:a16="http://schemas.microsoft.com/office/drawing/2014/main" id="{CD674259-E892-4133-9796-2A1A30CF71E6}"/>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E462A321-B440-475F-8F1F-B5B3B697ED39}"/>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9" name="Subtitle 2">
            <a:extLst>
              <a:ext uri="{FF2B5EF4-FFF2-40B4-BE49-F238E27FC236}">
                <a16:creationId xmlns:a16="http://schemas.microsoft.com/office/drawing/2014/main" id="{ED1A311C-7C5B-4A6A-9430-1FDF9E65E23B}"/>
              </a:ext>
            </a:extLst>
          </p:cNvPr>
          <p:cNvSpPr>
            <a:spLocks noGrp="1"/>
          </p:cNvSpPr>
          <p:nvPr>
            <p:ph type="subTitle" idx="1" hasCustomPrompt="1"/>
          </p:nvPr>
        </p:nvSpPr>
        <p:spPr>
          <a:xfrm>
            <a:off x="4376050" y="2149803"/>
            <a:ext cx="2383973" cy="1583142"/>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0" name="Text Placeholder 15">
            <a:extLst>
              <a:ext uri="{FF2B5EF4-FFF2-40B4-BE49-F238E27FC236}">
                <a16:creationId xmlns:a16="http://schemas.microsoft.com/office/drawing/2014/main" id="{9294BC1C-A5F3-4428-A88F-0029F652AEC7}"/>
              </a:ext>
            </a:extLst>
          </p:cNvPr>
          <p:cNvSpPr>
            <a:spLocks noGrp="1"/>
          </p:cNvSpPr>
          <p:nvPr>
            <p:ph type="body" sz="quarter" idx="14" hasCustomPrompt="1"/>
          </p:nvPr>
        </p:nvSpPr>
        <p:spPr>
          <a:xfrm>
            <a:off x="4376050" y="1783378"/>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1" name="Text Placeholder 30">
            <a:extLst>
              <a:ext uri="{FF2B5EF4-FFF2-40B4-BE49-F238E27FC236}">
                <a16:creationId xmlns:a16="http://schemas.microsoft.com/office/drawing/2014/main" id="{E1A93ECB-2477-4750-92EB-808431F55826}"/>
              </a:ext>
            </a:extLst>
          </p:cNvPr>
          <p:cNvSpPr>
            <a:spLocks noGrp="1"/>
          </p:cNvSpPr>
          <p:nvPr>
            <p:ph type="body" sz="quarter" idx="15" hasCustomPrompt="1"/>
          </p:nvPr>
        </p:nvSpPr>
        <p:spPr>
          <a:xfrm>
            <a:off x="6934192" y="2149803"/>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2" name="Text Placeholder 15">
            <a:extLst>
              <a:ext uri="{FF2B5EF4-FFF2-40B4-BE49-F238E27FC236}">
                <a16:creationId xmlns:a16="http://schemas.microsoft.com/office/drawing/2014/main" id="{1B981D60-5094-418F-8053-F9AC3EE2F6F3}"/>
              </a:ext>
            </a:extLst>
          </p:cNvPr>
          <p:cNvSpPr>
            <a:spLocks noGrp="1"/>
          </p:cNvSpPr>
          <p:nvPr>
            <p:ph type="body" sz="quarter" idx="16" hasCustomPrompt="1"/>
          </p:nvPr>
        </p:nvSpPr>
        <p:spPr>
          <a:xfrm>
            <a:off x="6934192" y="178337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3" name="Text Placeholder 30">
            <a:extLst>
              <a:ext uri="{FF2B5EF4-FFF2-40B4-BE49-F238E27FC236}">
                <a16:creationId xmlns:a16="http://schemas.microsoft.com/office/drawing/2014/main" id="{D4577FD4-018C-4FC5-8B3C-5F10F8D1D7B8}"/>
              </a:ext>
            </a:extLst>
          </p:cNvPr>
          <p:cNvSpPr>
            <a:spLocks noGrp="1"/>
          </p:cNvSpPr>
          <p:nvPr>
            <p:ph type="body" sz="quarter" idx="17" hasCustomPrompt="1"/>
          </p:nvPr>
        </p:nvSpPr>
        <p:spPr>
          <a:xfrm>
            <a:off x="4376050" y="4414557"/>
            <a:ext cx="2383973"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4" name="Text Placeholder 15">
            <a:extLst>
              <a:ext uri="{FF2B5EF4-FFF2-40B4-BE49-F238E27FC236}">
                <a16:creationId xmlns:a16="http://schemas.microsoft.com/office/drawing/2014/main" id="{F7BB952E-0716-4503-B1A2-C64348D4C67C}"/>
              </a:ext>
            </a:extLst>
          </p:cNvPr>
          <p:cNvSpPr>
            <a:spLocks noGrp="1"/>
          </p:cNvSpPr>
          <p:nvPr>
            <p:ph type="body" sz="quarter" idx="18" hasCustomPrompt="1"/>
          </p:nvPr>
        </p:nvSpPr>
        <p:spPr>
          <a:xfrm>
            <a:off x="4376050" y="4048132"/>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5" name="Text Placeholder 30">
            <a:extLst>
              <a:ext uri="{FF2B5EF4-FFF2-40B4-BE49-F238E27FC236}">
                <a16:creationId xmlns:a16="http://schemas.microsoft.com/office/drawing/2014/main" id="{31F6468A-E1B5-499E-BE6D-B6B35AB5C017}"/>
              </a:ext>
            </a:extLst>
          </p:cNvPr>
          <p:cNvSpPr>
            <a:spLocks noGrp="1"/>
          </p:cNvSpPr>
          <p:nvPr>
            <p:ph type="body" sz="quarter" idx="19" hasCustomPrompt="1"/>
          </p:nvPr>
        </p:nvSpPr>
        <p:spPr>
          <a:xfrm>
            <a:off x="6934192" y="4414557"/>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6" name="Text Placeholder 15">
            <a:extLst>
              <a:ext uri="{FF2B5EF4-FFF2-40B4-BE49-F238E27FC236}">
                <a16:creationId xmlns:a16="http://schemas.microsoft.com/office/drawing/2014/main" id="{67A73001-AEEA-4FA6-BD1D-2FB7F79AB2BC}"/>
              </a:ext>
            </a:extLst>
          </p:cNvPr>
          <p:cNvSpPr>
            <a:spLocks noGrp="1"/>
          </p:cNvSpPr>
          <p:nvPr>
            <p:ph type="body" sz="quarter" idx="20" hasCustomPrompt="1"/>
          </p:nvPr>
        </p:nvSpPr>
        <p:spPr>
          <a:xfrm>
            <a:off x="6934192" y="4048132"/>
            <a:ext cx="2383972" cy="464399"/>
          </a:xfrm>
          <a:prstGeom prst="rect">
            <a:avLst/>
          </a:prstGeom>
        </p:spPr>
        <p:txBody>
          <a:bodyPr anchor="ctr"/>
          <a:lstStyle>
            <a:lvl1pPr marL="0" indent="0" algn="l">
              <a:buNone/>
              <a:defRPr sz="1400" kern="1200" cap="all" spc="200" baseline="0">
                <a:solidFill>
                  <a:schemeClr val="bg1"/>
                </a:solidFill>
                <a:latin typeface="+mj-lt"/>
              </a:defRPr>
            </a:lvl1pPr>
          </a:lstStyle>
          <a:p>
            <a:pPr lvl="0"/>
            <a:r>
              <a:rPr lang="en-US"/>
              <a:t>Click to add subtitle</a:t>
            </a:r>
          </a:p>
        </p:txBody>
      </p:sp>
      <p:sp>
        <p:nvSpPr>
          <p:cNvPr id="17" name="Title 1">
            <a:extLst>
              <a:ext uri="{FF2B5EF4-FFF2-40B4-BE49-F238E27FC236}">
                <a16:creationId xmlns:a16="http://schemas.microsoft.com/office/drawing/2014/main" id="{F7D1EE2B-BA7E-4102-A1AB-D36A04A32751}"/>
              </a:ext>
            </a:extLst>
          </p:cNvPr>
          <p:cNvSpPr>
            <a:spLocks noGrp="1"/>
          </p:cNvSpPr>
          <p:nvPr>
            <p:ph type="ctrTitle" hasCustomPrompt="1"/>
          </p:nvPr>
        </p:nvSpPr>
        <p:spPr>
          <a:xfrm>
            <a:off x="4376051" y="893523"/>
            <a:ext cx="5094517" cy="296198"/>
          </a:xfrm>
          <a:prstGeom prst="rect">
            <a:avLst/>
          </a:prstGeom>
        </p:spPr>
        <p:txBody>
          <a:bodyPr anchor="ctr"/>
          <a:lstStyle>
            <a:lvl1pPr algn="l">
              <a:defRPr sz="2200" cap="all" spc="200" baseline="0">
                <a:solidFill>
                  <a:schemeClr val="bg1"/>
                </a:solidFill>
                <a:latin typeface="+mj-lt"/>
              </a:defRPr>
            </a:lvl1pPr>
          </a:lstStyle>
          <a:p>
            <a:r>
              <a:rPr lang="en-US"/>
              <a:t>Click to add title</a:t>
            </a:r>
          </a:p>
        </p:txBody>
      </p:sp>
      <p:sp>
        <p:nvSpPr>
          <p:cNvPr id="18" name="Text Placeholder 30">
            <a:extLst>
              <a:ext uri="{FF2B5EF4-FFF2-40B4-BE49-F238E27FC236}">
                <a16:creationId xmlns:a16="http://schemas.microsoft.com/office/drawing/2014/main" id="{84447B14-E16C-4164-8093-80762E5341AC}"/>
              </a:ext>
            </a:extLst>
          </p:cNvPr>
          <p:cNvSpPr>
            <a:spLocks noGrp="1"/>
          </p:cNvSpPr>
          <p:nvPr>
            <p:ph type="body" sz="quarter" idx="21" hasCustomPrompt="1"/>
          </p:nvPr>
        </p:nvSpPr>
        <p:spPr>
          <a:xfrm>
            <a:off x="9492333" y="2149803"/>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9" name="Text Placeholder 15">
            <a:extLst>
              <a:ext uri="{FF2B5EF4-FFF2-40B4-BE49-F238E27FC236}">
                <a16:creationId xmlns:a16="http://schemas.microsoft.com/office/drawing/2014/main" id="{0ADD1433-3072-4EBB-9720-0F0DB8DE2A35}"/>
              </a:ext>
            </a:extLst>
          </p:cNvPr>
          <p:cNvSpPr>
            <a:spLocks noGrp="1"/>
          </p:cNvSpPr>
          <p:nvPr>
            <p:ph type="body" sz="quarter" idx="22" hasCustomPrompt="1"/>
          </p:nvPr>
        </p:nvSpPr>
        <p:spPr>
          <a:xfrm>
            <a:off x="9492333" y="178337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Tree>
    <p:extLst>
      <p:ext uri="{BB962C8B-B14F-4D97-AF65-F5344CB8AC3E}">
        <p14:creationId xmlns:p14="http://schemas.microsoft.com/office/powerpoint/2010/main" val="8572631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bg>
      <p:bgPr>
        <a:solidFill>
          <a:schemeClr val="bg1">
            <a:lumMod val="50000"/>
          </a:schemeClr>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0BEAA80F-F328-4E79-9BF7-351D45B7B7FD}"/>
              </a:ext>
            </a:extLst>
          </p:cNvPr>
          <p:cNvSpPr>
            <a:spLocks noGrp="1"/>
          </p:cNvSpPr>
          <p:nvPr>
            <p:ph type="body" sz="quarter" idx="20" hasCustomPrompt="1"/>
          </p:nvPr>
        </p:nvSpPr>
        <p:spPr>
          <a:xfrm>
            <a:off x="1029788" y="1449390"/>
            <a:ext cx="15294428" cy="3076572"/>
          </a:xfrm>
          <a:prstGeom prst="rect">
            <a:avLst/>
          </a:prstGeom>
        </p:spPr>
        <p:txBody>
          <a:bodyPr/>
          <a:lstStyle>
            <a:lvl1pPr marL="0" indent="0" algn="ctr">
              <a:lnSpc>
                <a:spcPct val="40000"/>
              </a:lnSpc>
              <a:spcBef>
                <a:spcPts val="0"/>
              </a:spcBef>
              <a:buNone/>
              <a:defRPr sz="50000" baseline="0">
                <a:solidFill>
                  <a:schemeClr val="bg1">
                    <a:alpha val="5000"/>
                  </a:schemeClr>
                </a:solidFill>
                <a:latin typeface="Kunstler Script" panose="030304020206070D0D06" pitchFamily="66" charset="0"/>
              </a:defRPr>
            </a:lvl1pPr>
          </a:lstStyle>
          <a:p>
            <a:pPr lvl="0"/>
            <a:r>
              <a:rPr lang="en-US" dirty="0"/>
              <a:t>Solution</a:t>
            </a:r>
          </a:p>
        </p:txBody>
      </p:sp>
      <p:sp>
        <p:nvSpPr>
          <p:cNvPr id="5" name="Date Placeholder 4">
            <a:extLst>
              <a:ext uri="{FF2B5EF4-FFF2-40B4-BE49-F238E27FC236}">
                <a16:creationId xmlns:a16="http://schemas.microsoft.com/office/drawing/2014/main" id="{92A1422C-C630-4C48-A1BD-5097502AC0D2}"/>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6" name="Footer Placeholder 5">
            <a:extLst>
              <a:ext uri="{FF2B5EF4-FFF2-40B4-BE49-F238E27FC236}">
                <a16:creationId xmlns:a16="http://schemas.microsoft.com/office/drawing/2014/main" id="{AEAF124C-643E-4BA6-9FF7-DFF06D9A9814}"/>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7" name="Slide Number Placeholder 6">
            <a:extLst>
              <a:ext uri="{FF2B5EF4-FFF2-40B4-BE49-F238E27FC236}">
                <a16:creationId xmlns:a16="http://schemas.microsoft.com/office/drawing/2014/main" id="{514ACCC8-5EF3-4F6A-B7EC-5208088FBA08}"/>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DAD665EC-5C19-4FBE-8A06-0D1AA7483EF7}"/>
              </a:ext>
            </a:extLst>
          </p:cNvPr>
          <p:cNvSpPr>
            <a:spLocks noGrp="1"/>
          </p:cNvSpPr>
          <p:nvPr>
            <p:ph type="ctrTitle" hasCustomPrompt="1"/>
          </p:nvPr>
        </p:nvSpPr>
        <p:spPr>
          <a:xfrm>
            <a:off x="1360714" y="1863161"/>
            <a:ext cx="9993085" cy="892630"/>
          </a:xfrm>
          <a:prstGeom prst="rect">
            <a:avLst/>
          </a:prstGeom>
        </p:spPr>
        <p:txBody>
          <a:bodyPr anchor="ctr"/>
          <a:lstStyle>
            <a:lvl1pPr algn="ctr">
              <a:defRPr sz="2200" cap="all" spc="200" baseline="0">
                <a:solidFill>
                  <a:schemeClr val="bg1"/>
                </a:solidFill>
                <a:latin typeface="+mj-lt"/>
              </a:defRPr>
            </a:lvl1pPr>
          </a:lstStyle>
          <a:p>
            <a:r>
              <a:rPr lang="en-US" dirty="0"/>
              <a:t>Click to add title</a:t>
            </a:r>
          </a:p>
        </p:txBody>
      </p:sp>
      <p:sp>
        <p:nvSpPr>
          <p:cNvPr id="9" name="Subtitle 2">
            <a:extLst>
              <a:ext uri="{FF2B5EF4-FFF2-40B4-BE49-F238E27FC236}">
                <a16:creationId xmlns:a16="http://schemas.microsoft.com/office/drawing/2014/main" id="{089BE564-7E4F-4A70-9321-1F1BB911BABC}"/>
              </a:ext>
            </a:extLst>
          </p:cNvPr>
          <p:cNvSpPr>
            <a:spLocks noGrp="1"/>
          </p:cNvSpPr>
          <p:nvPr>
            <p:ph type="subTitle" idx="1" hasCustomPrompt="1"/>
          </p:nvPr>
        </p:nvSpPr>
        <p:spPr>
          <a:xfrm>
            <a:off x="707573" y="3751002"/>
            <a:ext cx="2383973" cy="1583142"/>
          </a:xfrm>
          <a:prstGeom prst="rect">
            <a:avLst/>
          </a:prstGeom>
        </p:spPr>
        <p:txBody>
          <a:bodyPr/>
          <a:lstStyle>
            <a:lvl1pPr marL="0" indent="0" algn="ctr">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6" name="Text Placeholder 15">
            <a:extLst>
              <a:ext uri="{FF2B5EF4-FFF2-40B4-BE49-F238E27FC236}">
                <a16:creationId xmlns:a16="http://schemas.microsoft.com/office/drawing/2014/main" id="{1821488E-83E5-4683-8C32-9E4E97E57CDB}"/>
              </a:ext>
            </a:extLst>
          </p:cNvPr>
          <p:cNvSpPr>
            <a:spLocks noGrp="1"/>
          </p:cNvSpPr>
          <p:nvPr>
            <p:ph type="body" sz="quarter" idx="13" hasCustomPrompt="1"/>
          </p:nvPr>
        </p:nvSpPr>
        <p:spPr>
          <a:xfrm>
            <a:off x="707573" y="3384577"/>
            <a:ext cx="2383973"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1" name="Text Placeholder 30">
            <a:extLst>
              <a:ext uri="{FF2B5EF4-FFF2-40B4-BE49-F238E27FC236}">
                <a16:creationId xmlns:a16="http://schemas.microsoft.com/office/drawing/2014/main" id="{14EE872B-A4DD-4519-AFD8-36F6339BAB44}"/>
              </a:ext>
            </a:extLst>
          </p:cNvPr>
          <p:cNvSpPr>
            <a:spLocks noGrp="1"/>
          </p:cNvSpPr>
          <p:nvPr>
            <p:ph type="body" sz="quarter" idx="14" hasCustomPrompt="1"/>
          </p:nvPr>
        </p:nvSpPr>
        <p:spPr>
          <a:xfrm>
            <a:off x="3494316" y="3751002"/>
            <a:ext cx="2383972"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2" name="Text Placeholder 15">
            <a:extLst>
              <a:ext uri="{FF2B5EF4-FFF2-40B4-BE49-F238E27FC236}">
                <a16:creationId xmlns:a16="http://schemas.microsoft.com/office/drawing/2014/main" id="{1577DCED-2EF9-4095-B443-E1D09F96DE16}"/>
              </a:ext>
            </a:extLst>
          </p:cNvPr>
          <p:cNvSpPr>
            <a:spLocks noGrp="1"/>
          </p:cNvSpPr>
          <p:nvPr>
            <p:ph type="body" sz="quarter" idx="15" hasCustomPrompt="1"/>
          </p:nvPr>
        </p:nvSpPr>
        <p:spPr>
          <a:xfrm>
            <a:off x="3494316" y="3384577"/>
            <a:ext cx="2383972"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3" name="Text Placeholder 30">
            <a:extLst>
              <a:ext uri="{FF2B5EF4-FFF2-40B4-BE49-F238E27FC236}">
                <a16:creationId xmlns:a16="http://schemas.microsoft.com/office/drawing/2014/main" id="{0638478C-F9BC-4D44-96AB-486806CC9C2D}"/>
              </a:ext>
            </a:extLst>
          </p:cNvPr>
          <p:cNvSpPr>
            <a:spLocks noGrp="1"/>
          </p:cNvSpPr>
          <p:nvPr>
            <p:ph type="body" sz="quarter" idx="16" hasCustomPrompt="1"/>
          </p:nvPr>
        </p:nvSpPr>
        <p:spPr>
          <a:xfrm>
            <a:off x="6281057" y="3751002"/>
            <a:ext cx="2383973"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4" name="Text Placeholder 15">
            <a:extLst>
              <a:ext uri="{FF2B5EF4-FFF2-40B4-BE49-F238E27FC236}">
                <a16:creationId xmlns:a16="http://schemas.microsoft.com/office/drawing/2014/main" id="{7CA913FF-6AA8-4452-95D6-DAE89F1071CC}"/>
              </a:ext>
            </a:extLst>
          </p:cNvPr>
          <p:cNvSpPr>
            <a:spLocks noGrp="1"/>
          </p:cNvSpPr>
          <p:nvPr>
            <p:ph type="body" sz="quarter" idx="17" hasCustomPrompt="1"/>
          </p:nvPr>
        </p:nvSpPr>
        <p:spPr>
          <a:xfrm>
            <a:off x="6281057" y="3384577"/>
            <a:ext cx="2383973"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5" name="Text Placeholder 30">
            <a:extLst>
              <a:ext uri="{FF2B5EF4-FFF2-40B4-BE49-F238E27FC236}">
                <a16:creationId xmlns:a16="http://schemas.microsoft.com/office/drawing/2014/main" id="{513D6F39-D316-4BC6-872C-70B2AEABF2D9}"/>
              </a:ext>
            </a:extLst>
          </p:cNvPr>
          <p:cNvSpPr>
            <a:spLocks noGrp="1"/>
          </p:cNvSpPr>
          <p:nvPr>
            <p:ph type="body" sz="quarter" idx="18" hasCustomPrompt="1"/>
          </p:nvPr>
        </p:nvSpPr>
        <p:spPr>
          <a:xfrm>
            <a:off x="9067800" y="3751002"/>
            <a:ext cx="2383972"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6" name="Text Placeholder 15">
            <a:extLst>
              <a:ext uri="{FF2B5EF4-FFF2-40B4-BE49-F238E27FC236}">
                <a16:creationId xmlns:a16="http://schemas.microsoft.com/office/drawing/2014/main" id="{812D9D34-44F4-4272-B889-6A16352E6CBE}"/>
              </a:ext>
            </a:extLst>
          </p:cNvPr>
          <p:cNvSpPr>
            <a:spLocks noGrp="1"/>
          </p:cNvSpPr>
          <p:nvPr>
            <p:ph type="body" sz="quarter" idx="19" hasCustomPrompt="1"/>
          </p:nvPr>
        </p:nvSpPr>
        <p:spPr>
          <a:xfrm>
            <a:off x="9067800" y="3384577"/>
            <a:ext cx="2383972" cy="464399"/>
          </a:xfrm>
          <a:prstGeom prst="rect">
            <a:avLst/>
          </a:prstGeom>
        </p:spPr>
        <p:txBody>
          <a:bodyPr anchor="ctr"/>
          <a:lstStyle>
            <a:lvl1pPr marL="0" indent="0" algn="ctr">
              <a:buNone/>
              <a:defRPr sz="1400" kern="1200" cap="all" spc="200" baseline="0">
                <a:solidFill>
                  <a:schemeClr val="bg1"/>
                </a:solidFill>
                <a:latin typeface="+mj-lt"/>
              </a:defRPr>
            </a:lvl1pPr>
          </a:lstStyle>
          <a:p>
            <a:pPr lvl="0"/>
            <a:r>
              <a:rPr lang="en-US"/>
              <a:t>Click to add subtitle</a:t>
            </a:r>
          </a:p>
        </p:txBody>
      </p:sp>
    </p:spTree>
    <p:extLst>
      <p:ext uri="{BB962C8B-B14F-4D97-AF65-F5344CB8AC3E}">
        <p14:creationId xmlns:p14="http://schemas.microsoft.com/office/powerpoint/2010/main" val="529233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bg>
      <p:bgPr>
        <a:solidFill>
          <a:schemeClr val="accent1"/>
        </a:solidFill>
        <a:effectLst/>
      </p:bgPr>
    </p:bg>
    <p:spTree>
      <p:nvGrpSpPr>
        <p:cNvPr id="1" name=""/>
        <p:cNvGrpSpPr/>
        <p:nvPr/>
      </p:nvGrpSpPr>
      <p:grpSpPr>
        <a:xfrm>
          <a:off x="0" y="0"/>
          <a:ext cx="0" cy="0"/>
          <a:chOff x="0" y="0"/>
          <a:chExt cx="0" cy="0"/>
        </a:xfrm>
      </p:grpSpPr>
      <p:sp>
        <p:nvSpPr>
          <p:cNvPr id="19" name="Picture Placeholder 7">
            <a:extLst>
              <a:ext uri="{FF2B5EF4-FFF2-40B4-BE49-F238E27FC236}">
                <a16:creationId xmlns:a16="http://schemas.microsoft.com/office/drawing/2014/main" id="{FE652442-8170-498C-A898-AF94B2DD1175}"/>
              </a:ext>
            </a:extLst>
          </p:cNvPr>
          <p:cNvSpPr>
            <a:spLocks noGrp="1"/>
          </p:cNvSpPr>
          <p:nvPr>
            <p:ph type="pic" sz="quarter" idx="13" hasCustomPrompt="1"/>
          </p:nvPr>
        </p:nvSpPr>
        <p:spPr>
          <a:xfrm>
            <a:off x="6862439" y="0"/>
            <a:ext cx="5328822"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7" name="Date Placeholder 6">
            <a:extLst>
              <a:ext uri="{FF2B5EF4-FFF2-40B4-BE49-F238E27FC236}">
                <a16:creationId xmlns:a16="http://schemas.microsoft.com/office/drawing/2014/main" id="{3270AEB0-C94B-4451-9167-6BD905C0F451}"/>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8" name="Footer Placeholder 7">
            <a:extLst>
              <a:ext uri="{FF2B5EF4-FFF2-40B4-BE49-F238E27FC236}">
                <a16:creationId xmlns:a16="http://schemas.microsoft.com/office/drawing/2014/main" id="{972ADD39-75F0-48ED-9F83-7301863941C4}"/>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9" name="Slide Number Placeholder 8">
            <a:extLst>
              <a:ext uri="{FF2B5EF4-FFF2-40B4-BE49-F238E27FC236}">
                <a16:creationId xmlns:a16="http://schemas.microsoft.com/office/drawing/2014/main" id="{7446418F-6895-486C-A333-AE3A509B7A5B}"/>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5" name="Subtitle 2">
            <a:extLst>
              <a:ext uri="{FF2B5EF4-FFF2-40B4-BE49-F238E27FC236}">
                <a16:creationId xmlns:a16="http://schemas.microsoft.com/office/drawing/2014/main" id="{AFEC7295-AA7A-4373-AFCC-01672D79269F}"/>
              </a:ext>
            </a:extLst>
          </p:cNvPr>
          <p:cNvSpPr>
            <a:spLocks noGrp="1"/>
          </p:cNvSpPr>
          <p:nvPr>
            <p:ph type="subTitle" idx="1" hasCustomPrompt="1"/>
          </p:nvPr>
        </p:nvSpPr>
        <p:spPr>
          <a:xfrm>
            <a:off x="838200" y="2154063"/>
            <a:ext cx="2383973" cy="1452926"/>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text</a:t>
            </a:r>
          </a:p>
        </p:txBody>
      </p:sp>
      <p:sp>
        <p:nvSpPr>
          <p:cNvPr id="6" name="Text Placeholder 15">
            <a:extLst>
              <a:ext uri="{FF2B5EF4-FFF2-40B4-BE49-F238E27FC236}">
                <a16:creationId xmlns:a16="http://schemas.microsoft.com/office/drawing/2014/main" id="{598ED1F4-A00A-4498-9EE6-005CF2D8FA7F}"/>
              </a:ext>
            </a:extLst>
          </p:cNvPr>
          <p:cNvSpPr>
            <a:spLocks noGrp="1"/>
          </p:cNvSpPr>
          <p:nvPr>
            <p:ph type="body" sz="quarter" idx="14" hasCustomPrompt="1"/>
          </p:nvPr>
        </p:nvSpPr>
        <p:spPr>
          <a:xfrm>
            <a:off x="838200" y="1787638"/>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dirty="0"/>
              <a:t>Click to add subtitle</a:t>
            </a:r>
          </a:p>
        </p:txBody>
      </p:sp>
      <p:sp>
        <p:nvSpPr>
          <p:cNvPr id="10" name="Text Placeholder 30">
            <a:extLst>
              <a:ext uri="{FF2B5EF4-FFF2-40B4-BE49-F238E27FC236}">
                <a16:creationId xmlns:a16="http://schemas.microsoft.com/office/drawing/2014/main" id="{CF8F506C-096D-434B-8C0A-B784CA4AC7A9}"/>
              </a:ext>
            </a:extLst>
          </p:cNvPr>
          <p:cNvSpPr>
            <a:spLocks noGrp="1"/>
          </p:cNvSpPr>
          <p:nvPr>
            <p:ph type="body" sz="quarter" idx="15" hasCustomPrompt="1"/>
          </p:nvPr>
        </p:nvSpPr>
        <p:spPr>
          <a:xfrm>
            <a:off x="3548746" y="2154063"/>
            <a:ext cx="2383972" cy="1422437"/>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1" name="Text Placeholder 15">
            <a:extLst>
              <a:ext uri="{FF2B5EF4-FFF2-40B4-BE49-F238E27FC236}">
                <a16:creationId xmlns:a16="http://schemas.microsoft.com/office/drawing/2014/main" id="{1DC47ED6-4130-40E7-8FC9-D611942ACAA4}"/>
              </a:ext>
            </a:extLst>
          </p:cNvPr>
          <p:cNvSpPr>
            <a:spLocks noGrp="1"/>
          </p:cNvSpPr>
          <p:nvPr>
            <p:ph type="body" sz="quarter" idx="16" hasCustomPrompt="1"/>
          </p:nvPr>
        </p:nvSpPr>
        <p:spPr>
          <a:xfrm>
            <a:off x="3548746" y="178763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2" name="Text Placeholder 30">
            <a:extLst>
              <a:ext uri="{FF2B5EF4-FFF2-40B4-BE49-F238E27FC236}">
                <a16:creationId xmlns:a16="http://schemas.microsoft.com/office/drawing/2014/main" id="{ED4BD005-97C0-42DC-8C08-6B9F4DB00199}"/>
              </a:ext>
            </a:extLst>
          </p:cNvPr>
          <p:cNvSpPr>
            <a:spLocks noGrp="1"/>
          </p:cNvSpPr>
          <p:nvPr>
            <p:ph type="body" sz="quarter" idx="17" hasCustomPrompt="1"/>
          </p:nvPr>
        </p:nvSpPr>
        <p:spPr>
          <a:xfrm>
            <a:off x="838200" y="4415035"/>
            <a:ext cx="2383973" cy="1332622"/>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dirty="0"/>
              <a:t>Click to add text</a:t>
            </a:r>
          </a:p>
        </p:txBody>
      </p:sp>
      <p:sp>
        <p:nvSpPr>
          <p:cNvPr id="13" name="Text Placeholder 15">
            <a:extLst>
              <a:ext uri="{FF2B5EF4-FFF2-40B4-BE49-F238E27FC236}">
                <a16:creationId xmlns:a16="http://schemas.microsoft.com/office/drawing/2014/main" id="{96E60615-9B40-4EAF-87C7-81C56B101A9B}"/>
              </a:ext>
            </a:extLst>
          </p:cNvPr>
          <p:cNvSpPr>
            <a:spLocks noGrp="1"/>
          </p:cNvSpPr>
          <p:nvPr>
            <p:ph type="body" sz="quarter" idx="18" hasCustomPrompt="1"/>
          </p:nvPr>
        </p:nvSpPr>
        <p:spPr>
          <a:xfrm>
            <a:off x="838200" y="4048610"/>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4" name="Text Placeholder 30">
            <a:extLst>
              <a:ext uri="{FF2B5EF4-FFF2-40B4-BE49-F238E27FC236}">
                <a16:creationId xmlns:a16="http://schemas.microsoft.com/office/drawing/2014/main" id="{A88908D1-7E92-448F-A890-1C2E229F6C4F}"/>
              </a:ext>
            </a:extLst>
          </p:cNvPr>
          <p:cNvSpPr>
            <a:spLocks noGrp="1"/>
          </p:cNvSpPr>
          <p:nvPr>
            <p:ph type="body" sz="quarter" idx="19" hasCustomPrompt="1"/>
          </p:nvPr>
        </p:nvSpPr>
        <p:spPr>
          <a:xfrm>
            <a:off x="3548746" y="4415035"/>
            <a:ext cx="2383972" cy="1332622"/>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5" name="Text Placeholder 15">
            <a:extLst>
              <a:ext uri="{FF2B5EF4-FFF2-40B4-BE49-F238E27FC236}">
                <a16:creationId xmlns:a16="http://schemas.microsoft.com/office/drawing/2014/main" id="{1BD5AD54-7BC4-4C94-BE3A-18B3144A2BB9}"/>
              </a:ext>
            </a:extLst>
          </p:cNvPr>
          <p:cNvSpPr>
            <a:spLocks noGrp="1"/>
          </p:cNvSpPr>
          <p:nvPr>
            <p:ph type="body" sz="quarter" idx="20" hasCustomPrompt="1"/>
          </p:nvPr>
        </p:nvSpPr>
        <p:spPr>
          <a:xfrm>
            <a:off x="3548746" y="4048610"/>
            <a:ext cx="2383972" cy="464399"/>
          </a:xfrm>
          <a:prstGeom prst="rect">
            <a:avLst/>
          </a:prstGeom>
        </p:spPr>
        <p:txBody>
          <a:bodyPr anchor="ctr"/>
          <a:lstStyle>
            <a:lvl1pPr marL="0" indent="0" algn="l">
              <a:buNone/>
              <a:defRPr sz="1400" kern="1200" cap="all" spc="200" baseline="0">
                <a:solidFill>
                  <a:schemeClr val="bg1"/>
                </a:solidFill>
                <a:latin typeface="+mj-lt"/>
              </a:defRPr>
            </a:lvl1pPr>
          </a:lstStyle>
          <a:p>
            <a:pPr lvl="0"/>
            <a:r>
              <a:rPr lang="en-US"/>
              <a:t>Click to add subtitle</a:t>
            </a:r>
          </a:p>
        </p:txBody>
      </p:sp>
      <p:sp>
        <p:nvSpPr>
          <p:cNvPr id="16" name="Title 1">
            <a:extLst>
              <a:ext uri="{FF2B5EF4-FFF2-40B4-BE49-F238E27FC236}">
                <a16:creationId xmlns:a16="http://schemas.microsoft.com/office/drawing/2014/main" id="{D3673029-D2A1-4074-ACCA-13D6DE34D6BC}"/>
              </a:ext>
            </a:extLst>
          </p:cNvPr>
          <p:cNvSpPr>
            <a:spLocks noGrp="1"/>
          </p:cNvSpPr>
          <p:nvPr>
            <p:ph type="ctrTitle" hasCustomPrompt="1"/>
          </p:nvPr>
        </p:nvSpPr>
        <p:spPr>
          <a:xfrm>
            <a:off x="838201" y="893045"/>
            <a:ext cx="5094517" cy="296676"/>
          </a:xfrm>
          <a:prstGeom prst="rect">
            <a:avLst/>
          </a:prstGeom>
        </p:spPr>
        <p:txBody>
          <a:bodyPr anchor="ctr"/>
          <a:lstStyle>
            <a:lvl1pPr algn="l">
              <a:defRPr sz="2200" cap="all" spc="200" baseline="0">
                <a:solidFill>
                  <a:schemeClr val="bg1">
                    <a:lumMod val="95000"/>
                  </a:schemeClr>
                </a:solidFill>
                <a:latin typeface="+mj-lt"/>
              </a:defRPr>
            </a:lvl1pPr>
          </a:lstStyle>
          <a:p>
            <a:r>
              <a:rPr lang="en-US"/>
              <a:t>Click to add title</a:t>
            </a:r>
          </a:p>
        </p:txBody>
      </p:sp>
    </p:spTree>
    <p:extLst>
      <p:ext uri="{BB962C8B-B14F-4D97-AF65-F5344CB8AC3E}">
        <p14:creationId xmlns:p14="http://schemas.microsoft.com/office/powerpoint/2010/main" val="3892647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bg>
      <p:bgPr>
        <a:solidFill>
          <a:schemeClr val="bg1">
            <a:lumMod val="50000"/>
          </a:schemeClr>
        </a:solidFill>
        <a:effectLst/>
      </p:bgPr>
    </p:bg>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20E9FD2F-C591-4424-9786-FC0584ED99A8}"/>
              </a:ext>
            </a:extLst>
          </p:cNvPr>
          <p:cNvSpPr>
            <a:spLocks noGrp="1"/>
          </p:cNvSpPr>
          <p:nvPr>
            <p:ph type="pic" sz="quarter" idx="13" hasCustomPrompt="1"/>
          </p:nvPr>
        </p:nvSpPr>
        <p:spPr>
          <a:xfrm>
            <a:off x="-4281" y="3429000"/>
            <a:ext cx="12196282" cy="3429001"/>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53A582BA-E159-4C50-B38C-77C5DBB401BA}"/>
              </a:ext>
            </a:extLst>
          </p:cNvPr>
          <p:cNvSpPr>
            <a:spLocks noGrp="1"/>
          </p:cNvSpPr>
          <p:nvPr>
            <p:ph type="body" sz="quarter" idx="20" hasCustomPrompt="1"/>
          </p:nvPr>
        </p:nvSpPr>
        <p:spPr>
          <a:xfrm>
            <a:off x="838200" y="-2355262"/>
            <a:ext cx="11353799" cy="5551580"/>
          </a:xfrm>
          <a:prstGeom prst="rect">
            <a:avLst/>
          </a:prstGeom>
        </p:spPr>
        <p:txBody>
          <a:bodyPr anchor="ctr"/>
          <a:lstStyle>
            <a:lvl1pPr marL="0" indent="0" algn="r">
              <a:lnSpc>
                <a:spcPct val="100000"/>
              </a:lnSpc>
              <a:spcBef>
                <a:spcPts val="1500"/>
              </a:spcBef>
              <a:buNone/>
              <a:defRPr sz="50000" baseline="0">
                <a:solidFill>
                  <a:schemeClr val="bg1">
                    <a:alpha val="5000"/>
                  </a:schemeClr>
                </a:solidFill>
                <a:latin typeface="Kunstler Script" panose="030304020206070D0D06" pitchFamily="66" charset="0"/>
              </a:defRPr>
            </a:lvl1pPr>
          </a:lstStyle>
          <a:p>
            <a:pPr lvl="0"/>
            <a:r>
              <a:rPr lang="en-US" dirty="0"/>
              <a:t>Benefits</a:t>
            </a:r>
          </a:p>
        </p:txBody>
      </p:sp>
      <p:sp>
        <p:nvSpPr>
          <p:cNvPr id="3" name="Date Placeholder 2">
            <a:extLst>
              <a:ext uri="{FF2B5EF4-FFF2-40B4-BE49-F238E27FC236}">
                <a16:creationId xmlns:a16="http://schemas.microsoft.com/office/drawing/2014/main" id="{AF03B677-4EE8-4758-B5E7-E0E64796354E}"/>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5048A148-5926-44EC-857E-A52EE5AB851F}"/>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C0ACD214-48A4-4D6C-9016-FDB6AD88C755}"/>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4655EB74-3BFE-4C75-92A7-86B8A0870A27}"/>
              </a:ext>
            </a:extLst>
          </p:cNvPr>
          <p:cNvSpPr>
            <a:spLocks noGrp="1"/>
          </p:cNvSpPr>
          <p:nvPr>
            <p:ph type="ctrTitle" hasCustomPrompt="1"/>
          </p:nvPr>
        </p:nvSpPr>
        <p:spPr>
          <a:xfrm>
            <a:off x="838200" y="727508"/>
            <a:ext cx="10515600"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8" name="Subtitle 2">
            <a:extLst>
              <a:ext uri="{FF2B5EF4-FFF2-40B4-BE49-F238E27FC236}">
                <a16:creationId xmlns:a16="http://schemas.microsoft.com/office/drawing/2014/main" id="{6EBA1834-F4E8-4C34-9017-E3D85F613D44}"/>
              </a:ext>
            </a:extLst>
          </p:cNvPr>
          <p:cNvSpPr>
            <a:spLocks noGrp="1"/>
          </p:cNvSpPr>
          <p:nvPr>
            <p:ph type="subTitle" idx="1" hasCustomPrompt="1"/>
          </p:nvPr>
        </p:nvSpPr>
        <p:spPr>
          <a:xfrm>
            <a:off x="838200" y="1453589"/>
            <a:ext cx="10515600" cy="1518211"/>
          </a:xfrm>
          <a:prstGeom prst="rect">
            <a:avLst/>
          </a:prstGeom>
        </p:spPr>
        <p:txBody>
          <a:bodyPr/>
          <a:lstStyle>
            <a:lvl1pPr marL="0" indent="0" algn="ctr">
              <a:lnSpc>
                <a:spcPct val="125000"/>
              </a:lnSpc>
              <a:spcBef>
                <a:spcPts val="0"/>
              </a:spcBef>
              <a:spcAft>
                <a:spcPts val="1000"/>
              </a:spcAft>
              <a:buNone/>
              <a:defRPr sz="1400" spc="1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Tree>
    <p:extLst>
      <p:ext uri="{BB962C8B-B14F-4D97-AF65-F5344CB8AC3E}">
        <p14:creationId xmlns:p14="http://schemas.microsoft.com/office/powerpoint/2010/main" val="2113413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p:bg>
      <p:bgPr>
        <a:solidFill>
          <a:schemeClr val="accent6"/>
        </a:solidFill>
        <a:effectLst/>
      </p:bgPr>
    </p:bg>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F9C9AE60-466C-4BDA-9E87-7701D81CFE3C}"/>
              </a:ext>
            </a:extLst>
          </p:cNvPr>
          <p:cNvSpPr>
            <a:spLocks noGrp="1"/>
          </p:cNvSpPr>
          <p:nvPr>
            <p:ph type="pic" sz="quarter" idx="10" hasCustomPrompt="1"/>
          </p:nvPr>
        </p:nvSpPr>
        <p:spPr>
          <a:xfrm>
            <a:off x="0" y="0"/>
            <a:ext cx="121920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4" name="Text Placeholder 4">
            <a:extLst>
              <a:ext uri="{FF2B5EF4-FFF2-40B4-BE49-F238E27FC236}">
                <a16:creationId xmlns:a16="http://schemas.microsoft.com/office/drawing/2014/main" id="{4DF025DF-FE0B-4046-8687-417DFBEB3113}"/>
              </a:ext>
            </a:extLst>
          </p:cNvPr>
          <p:cNvSpPr>
            <a:spLocks noGrp="1"/>
          </p:cNvSpPr>
          <p:nvPr>
            <p:ph type="body" sz="quarter" idx="20" hasCustomPrompt="1"/>
          </p:nvPr>
        </p:nvSpPr>
        <p:spPr>
          <a:xfrm>
            <a:off x="-3250937" y="1278117"/>
            <a:ext cx="19788513" cy="2514600"/>
          </a:xfrm>
          <a:prstGeom prst="rect">
            <a:avLst/>
          </a:prstGeom>
        </p:spPr>
        <p:txBody>
          <a:bodyPr/>
          <a:lstStyle>
            <a:lvl1pPr marL="0" indent="0" algn="ctr">
              <a:lnSpc>
                <a:spcPct val="40000"/>
              </a:lnSpc>
              <a:spcBef>
                <a:spcPts val="0"/>
              </a:spcBef>
              <a:buNone/>
              <a:defRPr sz="50000" baseline="0">
                <a:solidFill>
                  <a:schemeClr val="bg1">
                    <a:alpha val="8000"/>
                  </a:schemeClr>
                </a:solidFill>
                <a:latin typeface="Kunstler Script" panose="030304020206070D0D06" pitchFamily="66" charset="0"/>
              </a:defRPr>
            </a:lvl1pPr>
          </a:lstStyle>
          <a:p>
            <a:r>
              <a:rPr lang="en-US" dirty="0"/>
              <a:t>Company</a:t>
            </a:r>
          </a:p>
        </p:txBody>
      </p:sp>
      <p:sp>
        <p:nvSpPr>
          <p:cNvPr id="6" name="Title 1">
            <a:extLst>
              <a:ext uri="{FF2B5EF4-FFF2-40B4-BE49-F238E27FC236}">
                <a16:creationId xmlns:a16="http://schemas.microsoft.com/office/drawing/2014/main" id="{254DB932-57BE-437E-B336-17F289AFD79B}"/>
              </a:ext>
            </a:extLst>
          </p:cNvPr>
          <p:cNvSpPr>
            <a:spLocks noGrp="1"/>
          </p:cNvSpPr>
          <p:nvPr>
            <p:ph type="ctrTitle" hasCustomPrompt="1"/>
          </p:nvPr>
        </p:nvSpPr>
        <p:spPr>
          <a:xfrm>
            <a:off x="1253218" y="2685143"/>
            <a:ext cx="9685563" cy="1487714"/>
          </a:xfrm>
          <a:prstGeom prst="rect">
            <a:avLst/>
          </a:prstGeom>
        </p:spPr>
        <p:txBody>
          <a:bodyPr anchor="ctr"/>
          <a:lstStyle>
            <a:lvl1pPr algn="ctr">
              <a:defRPr sz="5000" cap="all" spc="200" baseline="0">
                <a:solidFill>
                  <a:schemeClr val="accent6">
                    <a:lumMod val="10000"/>
                    <a:lumOff val="90000"/>
                  </a:schemeClr>
                </a:solidFill>
                <a:latin typeface="Avenir Next LT Pro" panose="020B0504020202020204" pitchFamily="34" charset="0"/>
              </a:defRPr>
            </a:lvl1pPr>
          </a:lstStyle>
          <a:p>
            <a:r>
              <a:rPr lang="en-US"/>
              <a:t>Click to add title</a:t>
            </a:r>
          </a:p>
        </p:txBody>
      </p:sp>
    </p:spTree>
    <p:extLst>
      <p:ext uri="{BB962C8B-B14F-4D97-AF65-F5344CB8AC3E}">
        <p14:creationId xmlns:p14="http://schemas.microsoft.com/office/powerpoint/2010/main" val="782318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bg>
      <p:bgPr>
        <a:solidFill>
          <a:schemeClr val="accent1"/>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F9D74B8-165B-49A6-ACBB-8B7950289D66}"/>
              </a:ext>
            </a:extLst>
          </p:cNvPr>
          <p:cNvSpPr>
            <a:spLocks noGrp="1"/>
          </p:cNvSpPr>
          <p:nvPr>
            <p:ph type="pic" sz="quarter" idx="13" hasCustomPrompt="1"/>
          </p:nvPr>
        </p:nvSpPr>
        <p:spPr>
          <a:xfrm>
            <a:off x="6096001" y="0"/>
            <a:ext cx="60960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21" name="Text Placeholder 4">
            <a:extLst>
              <a:ext uri="{FF2B5EF4-FFF2-40B4-BE49-F238E27FC236}">
                <a16:creationId xmlns:a16="http://schemas.microsoft.com/office/drawing/2014/main" id="{00B316D0-6EE1-4FB2-A993-B0CD4CFE5026}"/>
              </a:ext>
            </a:extLst>
          </p:cNvPr>
          <p:cNvSpPr>
            <a:spLocks noGrp="1"/>
          </p:cNvSpPr>
          <p:nvPr>
            <p:ph type="body" sz="quarter" idx="19" hasCustomPrompt="1"/>
          </p:nvPr>
        </p:nvSpPr>
        <p:spPr>
          <a:xfrm>
            <a:off x="-1325217" y="3977202"/>
            <a:ext cx="16229934" cy="2852057"/>
          </a:xfrm>
          <a:prstGeom prst="rect">
            <a:avLst/>
          </a:prstGeom>
        </p:spPr>
        <p:txBody>
          <a:bodyPr/>
          <a:lstStyle>
            <a:lvl1pPr marL="0" indent="0" algn="r">
              <a:lnSpc>
                <a:spcPct val="50000"/>
              </a:lnSpc>
              <a:spcBef>
                <a:spcPts val="0"/>
              </a:spcBef>
              <a:buNone/>
              <a:defRPr sz="50000" baseline="0">
                <a:solidFill>
                  <a:schemeClr val="bg1">
                    <a:alpha val="8000"/>
                  </a:schemeClr>
                </a:solidFill>
                <a:latin typeface="Kunstler Script" panose="030304020206070D0D06" pitchFamily="66" charset="0"/>
              </a:defRPr>
            </a:lvl1pPr>
          </a:lstStyle>
          <a:p>
            <a:r>
              <a:rPr lang="en-US" dirty="0"/>
              <a:t>Business</a:t>
            </a:r>
          </a:p>
        </p:txBody>
      </p:sp>
      <p:sp>
        <p:nvSpPr>
          <p:cNvPr id="5" name="Date Placeholder 4">
            <a:extLst>
              <a:ext uri="{FF2B5EF4-FFF2-40B4-BE49-F238E27FC236}">
                <a16:creationId xmlns:a16="http://schemas.microsoft.com/office/drawing/2014/main" id="{6D10495B-28B8-4389-8E1C-F335846C93C2}"/>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6" name="Footer Placeholder 5">
            <a:extLst>
              <a:ext uri="{FF2B5EF4-FFF2-40B4-BE49-F238E27FC236}">
                <a16:creationId xmlns:a16="http://schemas.microsoft.com/office/drawing/2014/main" id="{841E258A-A128-4BAF-B8C3-723C638236F6}"/>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7" name="Slide Number Placeholder 6">
            <a:extLst>
              <a:ext uri="{FF2B5EF4-FFF2-40B4-BE49-F238E27FC236}">
                <a16:creationId xmlns:a16="http://schemas.microsoft.com/office/drawing/2014/main" id="{AD369002-18F2-427F-A791-0E26DD2F0A57}"/>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9" name="Subtitle 2">
            <a:extLst>
              <a:ext uri="{FF2B5EF4-FFF2-40B4-BE49-F238E27FC236}">
                <a16:creationId xmlns:a16="http://schemas.microsoft.com/office/drawing/2014/main" id="{23AD8AD8-9C40-44FB-8FF8-815C53458223}"/>
              </a:ext>
            </a:extLst>
          </p:cNvPr>
          <p:cNvSpPr>
            <a:spLocks noGrp="1"/>
          </p:cNvSpPr>
          <p:nvPr>
            <p:ph type="subTitle" idx="1" hasCustomPrompt="1"/>
          </p:nvPr>
        </p:nvSpPr>
        <p:spPr>
          <a:xfrm>
            <a:off x="838199" y="2067161"/>
            <a:ext cx="4386945" cy="1006199"/>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0" name="Text Placeholder 15">
            <a:extLst>
              <a:ext uri="{FF2B5EF4-FFF2-40B4-BE49-F238E27FC236}">
                <a16:creationId xmlns:a16="http://schemas.microsoft.com/office/drawing/2014/main" id="{1411AFC0-5C52-4C0E-AD29-3DFFD3039CEC}"/>
              </a:ext>
            </a:extLst>
          </p:cNvPr>
          <p:cNvSpPr>
            <a:spLocks noGrp="1"/>
          </p:cNvSpPr>
          <p:nvPr>
            <p:ph type="body" sz="quarter" idx="14" hasCustomPrompt="1"/>
          </p:nvPr>
        </p:nvSpPr>
        <p:spPr>
          <a:xfrm>
            <a:off x="838199" y="1766051"/>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11" name="Title 1">
            <a:extLst>
              <a:ext uri="{FF2B5EF4-FFF2-40B4-BE49-F238E27FC236}">
                <a16:creationId xmlns:a16="http://schemas.microsoft.com/office/drawing/2014/main" id="{42010AEB-C0FD-48C8-A1FA-1BD96B6A548E}"/>
              </a:ext>
            </a:extLst>
          </p:cNvPr>
          <p:cNvSpPr>
            <a:spLocks noGrp="1"/>
          </p:cNvSpPr>
          <p:nvPr>
            <p:ph type="ctrTitle" hasCustomPrompt="1"/>
          </p:nvPr>
        </p:nvSpPr>
        <p:spPr>
          <a:xfrm>
            <a:off x="838200" y="722217"/>
            <a:ext cx="4386945" cy="639955"/>
          </a:xfrm>
          <a:prstGeom prst="rect">
            <a:avLst/>
          </a:prstGeom>
        </p:spPr>
        <p:txBody>
          <a:bodyPr anchor="ctr"/>
          <a:lstStyle>
            <a:lvl1pPr algn="l">
              <a:defRPr sz="2200" cap="all" spc="200" baseline="0">
                <a:solidFill>
                  <a:schemeClr val="bg1">
                    <a:lumMod val="95000"/>
                  </a:schemeClr>
                </a:solidFill>
                <a:latin typeface="+mj-lt"/>
              </a:defRPr>
            </a:lvl1pPr>
          </a:lstStyle>
          <a:p>
            <a:r>
              <a:rPr lang="en-US"/>
              <a:t>Click to add title</a:t>
            </a:r>
          </a:p>
        </p:txBody>
      </p:sp>
      <p:sp>
        <p:nvSpPr>
          <p:cNvPr id="15" name="Text Placeholder 15">
            <a:extLst>
              <a:ext uri="{FF2B5EF4-FFF2-40B4-BE49-F238E27FC236}">
                <a16:creationId xmlns:a16="http://schemas.microsoft.com/office/drawing/2014/main" id="{8B45D3B9-84F4-4A17-9D4D-8CBE603A1433}"/>
              </a:ext>
            </a:extLst>
          </p:cNvPr>
          <p:cNvSpPr>
            <a:spLocks noGrp="1"/>
          </p:cNvSpPr>
          <p:nvPr>
            <p:ph type="body" sz="quarter" idx="15" hasCustomPrompt="1"/>
          </p:nvPr>
        </p:nvSpPr>
        <p:spPr>
          <a:xfrm>
            <a:off x="838199" y="3199611"/>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18" name="Text Placeholder 17">
            <a:extLst>
              <a:ext uri="{FF2B5EF4-FFF2-40B4-BE49-F238E27FC236}">
                <a16:creationId xmlns:a16="http://schemas.microsoft.com/office/drawing/2014/main" id="{27A1B57C-13D8-4BB6-9D45-D83EB1BD6657}"/>
              </a:ext>
            </a:extLst>
          </p:cNvPr>
          <p:cNvSpPr>
            <a:spLocks noGrp="1"/>
          </p:cNvSpPr>
          <p:nvPr>
            <p:ph type="body" sz="quarter" idx="16" hasCustomPrompt="1"/>
          </p:nvPr>
        </p:nvSpPr>
        <p:spPr>
          <a:xfrm>
            <a:off x="838200" y="3512803"/>
            <a:ext cx="4386758" cy="1006475"/>
          </a:xfrm>
          <a:prstGeom prst="rect">
            <a:avLst/>
          </a:prstGeom>
        </p:spPr>
        <p:txBody>
          <a:bodyPr/>
          <a:lstStyle>
            <a:lvl1pPr marL="0" indent="0">
              <a:lnSpc>
                <a:spcPct val="125000"/>
              </a:lnSpc>
              <a:spcBef>
                <a:spcPts val="0"/>
              </a:spcBef>
              <a:buNone/>
              <a:defRPr sz="1400" spc="100" baseline="0">
                <a:solidFill>
                  <a:schemeClr val="bg1"/>
                </a:solidFill>
              </a:defRPr>
            </a:lvl1pPr>
          </a:lstStyle>
          <a:p>
            <a:r>
              <a:rPr lang="en-US"/>
              <a:t>Click to add text</a:t>
            </a:r>
          </a:p>
        </p:txBody>
      </p:sp>
      <p:sp>
        <p:nvSpPr>
          <p:cNvPr id="19" name="Text Placeholder 15">
            <a:extLst>
              <a:ext uri="{FF2B5EF4-FFF2-40B4-BE49-F238E27FC236}">
                <a16:creationId xmlns:a16="http://schemas.microsoft.com/office/drawing/2014/main" id="{2301C86B-1946-426F-9494-C64455A7E670}"/>
              </a:ext>
            </a:extLst>
          </p:cNvPr>
          <p:cNvSpPr>
            <a:spLocks noGrp="1"/>
          </p:cNvSpPr>
          <p:nvPr>
            <p:ph type="body" sz="quarter" idx="17" hasCustomPrompt="1"/>
          </p:nvPr>
        </p:nvSpPr>
        <p:spPr>
          <a:xfrm>
            <a:off x="837976" y="4643683"/>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20" name="Text Placeholder 17">
            <a:extLst>
              <a:ext uri="{FF2B5EF4-FFF2-40B4-BE49-F238E27FC236}">
                <a16:creationId xmlns:a16="http://schemas.microsoft.com/office/drawing/2014/main" id="{3BD347B5-FD69-4D61-BBDA-09FB8EF51B58}"/>
              </a:ext>
            </a:extLst>
          </p:cNvPr>
          <p:cNvSpPr>
            <a:spLocks noGrp="1"/>
          </p:cNvSpPr>
          <p:nvPr>
            <p:ph type="body" sz="quarter" idx="18" hasCustomPrompt="1"/>
          </p:nvPr>
        </p:nvSpPr>
        <p:spPr>
          <a:xfrm>
            <a:off x="837977" y="4956875"/>
            <a:ext cx="4386758" cy="1006475"/>
          </a:xfrm>
          <a:prstGeom prst="rect">
            <a:avLst/>
          </a:prstGeom>
        </p:spPr>
        <p:txBody>
          <a:bodyPr/>
          <a:lstStyle>
            <a:lvl1pPr marL="0" indent="0">
              <a:lnSpc>
                <a:spcPct val="125000"/>
              </a:lnSpc>
              <a:spcBef>
                <a:spcPts val="0"/>
              </a:spcBef>
              <a:buNone/>
              <a:defRPr sz="1400" spc="100" baseline="0">
                <a:solidFill>
                  <a:schemeClr val="bg1"/>
                </a:solidFill>
              </a:defRPr>
            </a:lvl1pPr>
          </a:lstStyle>
          <a:p>
            <a:r>
              <a:rPr lang="en-US"/>
              <a:t>Click to add text</a:t>
            </a:r>
          </a:p>
        </p:txBody>
      </p:sp>
      <p:cxnSp>
        <p:nvCxnSpPr>
          <p:cNvPr id="2" name="Straight Connector 1">
            <a:extLst>
              <a:ext uri="{FF2B5EF4-FFF2-40B4-BE49-F238E27FC236}">
                <a16:creationId xmlns:a16="http://schemas.microsoft.com/office/drawing/2014/main" id="{ACBD29BE-7E3F-457E-808D-E151E479D755}"/>
              </a:ext>
            </a:extLst>
          </p:cNvPr>
          <p:cNvCxnSpPr>
            <a:cxnSpLocks/>
          </p:cNvCxnSpPr>
          <p:nvPr userDrawn="1"/>
        </p:nvCxnSpPr>
        <p:spPr>
          <a:xfrm>
            <a:off x="590349" y="923365"/>
            <a:ext cx="0" cy="5934635"/>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264030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bg>
      <p:bgPr>
        <a:solidFill>
          <a:schemeClr val="accent6"/>
        </a:solidFill>
        <a:effectLst/>
      </p:bgPr>
    </p:bg>
    <p:spTree>
      <p:nvGrpSpPr>
        <p:cNvPr id="1" name=""/>
        <p:cNvGrpSpPr/>
        <p:nvPr/>
      </p:nvGrpSpPr>
      <p:grpSpPr>
        <a:xfrm>
          <a:off x="0" y="0"/>
          <a:ext cx="0" cy="0"/>
          <a:chOff x="0" y="0"/>
          <a:chExt cx="0" cy="0"/>
        </a:xfrm>
      </p:grpSpPr>
      <p:sp>
        <p:nvSpPr>
          <p:cNvPr id="18" name="Text Placeholder 4">
            <a:extLst>
              <a:ext uri="{FF2B5EF4-FFF2-40B4-BE49-F238E27FC236}">
                <a16:creationId xmlns:a16="http://schemas.microsoft.com/office/drawing/2014/main" id="{4721D2A8-92CC-4A4D-9252-1D5E72D9996D}"/>
              </a:ext>
            </a:extLst>
          </p:cNvPr>
          <p:cNvSpPr>
            <a:spLocks noGrp="1"/>
          </p:cNvSpPr>
          <p:nvPr>
            <p:ph type="body" sz="quarter" idx="26" hasCustomPrompt="1"/>
          </p:nvPr>
        </p:nvSpPr>
        <p:spPr>
          <a:xfrm>
            <a:off x="0" y="0"/>
            <a:ext cx="13879773" cy="2514600"/>
          </a:xfrm>
          <a:prstGeom prst="rect">
            <a:avLst/>
          </a:prstGeom>
        </p:spPr>
        <p:txBody>
          <a:bodyPr/>
          <a:lstStyle>
            <a:lvl1pPr marL="0" indent="0" algn="r">
              <a:lnSpc>
                <a:spcPct val="40000"/>
              </a:lnSpc>
              <a:spcBef>
                <a:spcPts val="0"/>
              </a:spcBef>
              <a:buNone/>
              <a:defRPr sz="50000" baseline="0">
                <a:solidFill>
                  <a:schemeClr val="bg1">
                    <a:alpha val="8000"/>
                  </a:schemeClr>
                </a:solidFill>
                <a:latin typeface="Kunstler Script" panose="030304020206070D0D06" pitchFamily="66" charset="0"/>
              </a:defRPr>
            </a:lvl1pPr>
          </a:lstStyle>
          <a:p>
            <a:r>
              <a:rPr lang="en-US" dirty="0"/>
              <a:t>Market</a:t>
            </a:r>
          </a:p>
        </p:txBody>
      </p:sp>
      <p:sp>
        <p:nvSpPr>
          <p:cNvPr id="5" name="Date Placeholder 4">
            <a:extLst>
              <a:ext uri="{FF2B5EF4-FFF2-40B4-BE49-F238E27FC236}">
                <a16:creationId xmlns:a16="http://schemas.microsoft.com/office/drawing/2014/main" id="{D4D09877-9D5E-4728-9E1B-F801C727CDBA}"/>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6" name="Footer Placeholder 5">
            <a:extLst>
              <a:ext uri="{FF2B5EF4-FFF2-40B4-BE49-F238E27FC236}">
                <a16:creationId xmlns:a16="http://schemas.microsoft.com/office/drawing/2014/main" id="{3435AAD1-49C3-459F-8752-6773813AA19E}"/>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7" name="Slide Number Placeholder 6">
            <a:extLst>
              <a:ext uri="{FF2B5EF4-FFF2-40B4-BE49-F238E27FC236}">
                <a16:creationId xmlns:a16="http://schemas.microsoft.com/office/drawing/2014/main" id="{D0DC1F07-5ADF-4FA1-890D-55E05685BDA8}"/>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5E430114-0FFE-44D3-9D11-77F649F9B108}"/>
              </a:ext>
            </a:extLst>
          </p:cNvPr>
          <p:cNvSpPr>
            <a:spLocks noGrp="1"/>
          </p:cNvSpPr>
          <p:nvPr>
            <p:ph type="ctrTitle" hasCustomPrompt="1"/>
          </p:nvPr>
        </p:nvSpPr>
        <p:spPr>
          <a:xfrm>
            <a:off x="7075483" y="1941509"/>
            <a:ext cx="4386945" cy="639955"/>
          </a:xfrm>
          <a:prstGeom prst="rect">
            <a:avLst/>
          </a:prstGeom>
        </p:spPr>
        <p:txBody>
          <a:bodyPr anchor="ctr"/>
          <a:lstStyle>
            <a:lvl1pPr algn="r">
              <a:defRPr sz="2200" cap="all" spc="200" baseline="0">
                <a:solidFill>
                  <a:schemeClr val="bg1"/>
                </a:solidFill>
                <a:latin typeface="+mj-lt"/>
              </a:defRPr>
            </a:lvl1pPr>
          </a:lstStyle>
          <a:p>
            <a:r>
              <a:rPr lang="en-US"/>
              <a:t>Click to add title</a:t>
            </a:r>
          </a:p>
        </p:txBody>
      </p:sp>
      <p:sp>
        <p:nvSpPr>
          <p:cNvPr id="9" name="Text Placeholder 14">
            <a:extLst>
              <a:ext uri="{FF2B5EF4-FFF2-40B4-BE49-F238E27FC236}">
                <a16:creationId xmlns:a16="http://schemas.microsoft.com/office/drawing/2014/main" id="{4A448A10-6C5A-42B4-AFD7-DF6DD58F0737}"/>
              </a:ext>
            </a:extLst>
          </p:cNvPr>
          <p:cNvSpPr>
            <a:spLocks noGrp="1"/>
          </p:cNvSpPr>
          <p:nvPr>
            <p:ph type="body" sz="quarter" idx="20" hasCustomPrompt="1"/>
          </p:nvPr>
        </p:nvSpPr>
        <p:spPr>
          <a:xfrm>
            <a:off x="860223" y="4076963"/>
            <a:ext cx="2834640"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0" name="Text Placeholder 10">
            <a:extLst>
              <a:ext uri="{FF2B5EF4-FFF2-40B4-BE49-F238E27FC236}">
                <a16:creationId xmlns:a16="http://schemas.microsoft.com/office/drawing/2014/main" id="{6D1B0E05-9C40-4BB7-B07F-D8FD6B11F6AF}"/>
              </a:ext>
            </a:extLst>
          </p:cNvPr>
          <p:cNvSpPr>
            <a:spLocks noGrp="1"/>
          </p:cNvSpPr>
          <p:nvPr>
            <p:ph type="body" sz="quarter" idx="14" hasCustomPrompt="1"/>
          </p:nvPr>
        </p:nvSpPr>
        <p:spPr>
          <a:xfrm>
            <a:off x="1070773"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sp>
        <p:nvSpPr>
          <p:cNvPr id="11" name="Text Placeholder 14">
            <a:extLst>
              <a:ext uri="{FF2B5EF4-FFF2-40B4-BE49-F238E27FC236}">
                <a16:creationId xmlns:a16="http://schemas.microsoft.com/office/drawing/2014/main" id="{FF94E508-0A60-413A-9DE0-DE8BDEC1FC2E}"/>
              </a:ext>
            </a:extLst>
          </p:cNvPr>
          <p:cNvSpPr>
            <a:spLocks noGrp="1"/>
          </p:cNvSpPr>
          <p:nvPr>
            <p:ph type="body" sz="quarter" idx="21" hasCustomPrompt="1"/>
          </p:nvPr>
        </p:nvSpPr>
        <p:spPr>
          <a:xfrm>
            <a:off x="4728372" y="4076963"/>
            <a:ext cx="2833338"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2" name="Text Placeholder 14">
            <a:extLst>
              <a:ext uri="{FF2B5EF4-FFF2-40B4-BE49-F238E27FC236}">
                <a16:creationId xmlns:a16="http://schemas.microsoft.com/office/drawing/2014/main" id="{3A34A8A7-647E-4685-A99B-1177931A13C7}"/>
              </a:ext>
            </a:extLst>
          </p:cNvPr>
          <p:cNvSpPr>
            <a:spLocks noGrp="1"/>
          </p:cNvSpPr>
          <p:nvPr>
            <p:ph type="body" sz="quarter" idx="23" hasCustomPrompt="1"/>
          </p:nvPr>
        </p:nvSpPr>
        <p:spPr>
          <a:xfrm>
            <a:off x="8595219" y="4076963"/>
            <a:ext cx="2833339"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cxnSp>
        <p:nvCxnSpPr>
          <p:cNvPr id="13" name="Straight Connector 12">
            <a:extLst>
              <a:ext uri="{FF2B5EF4-FFF2-40B4-BE49-F238E27FC236}">
                <a16:creationId xmlns:a16="http://schemas.microsoft.com/office/drawing/2014/main" id="{FCECDC73-A31B-4C94-AE4B-BDC32D94F1EA}"/>
              </a:ext>
            </a:extLst>
          </p:cNvPr>
          <p:cNvCxnSpPr>
            <a:cxnSpLocks/>
          </p:cNvCxnSpPr>
          <p:nvPr userDrawn="1"/>
        </p:nvCxnSpPr>
        <p:spPr>
          <a:xfrm>
            <a:off x="860223"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Text Placeholder 10">
            <a:extLst>
              <a:ext uri="{FF2B5EF4-FFF2-40B4-BE49-F238E27FC236}">
                <a16:creationId xmlns:a16="http://schemas.microsoft.com/office/drawing/2014/main" id="{DD83A920-6634-4731-94D5-4186C82C6A93}"/>
              </a:ext>
            </a:extLst>
          </p:cNvPr>
          <p:cNvSpPr>
            <a:spLocks noGrp="1"/>
          </p:cNvSpPr>
          <p:nvPr>
            <p:ph type="body" sz="quarter" idx="24" hasCustomPrompt="1"/>
          </p:nvPr>
        </p:nvSpPr>
        <p:spPr>
          <a:xfrm>
            <a:off x="4937619"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sp>
        <p:nvSpPr>
          <p:cNvPr id="15" name="Text Placeholder 10">
            <a:extLst>
              <a:ext uri="{FF2B5EF4-FFF2-40B4-BE49-F238E27FC236}">
                <a16:creationId xmlns:a16="http://schemas.microsoft.com/office/drawing/2014/main" id="{16592B16-F73C-4572-ACB3-FBB03EE7EE7F}"/>
              </a:ext>
            </a:extLst>
          </p:cNvPr>
          <p:cNvSpPr>
            <a:spLocks noGrp="1"/>
          </p:cNvSpPr>
          <p:nvPr>
            <p:ph type="body" sz="quarter" idx="25" hasCustomPrompt="1"/>
          </p:nvPr>
        </p:nvSpPr>
        <p:spPr>
          <a:xfrm>
            <a:off x="8804467"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cxnSp>
        <p:nvCxnSpPr>
          <p:cNvPr id="27" name="Straight Connector 26">
            <a:extLst>
              <a:ext uri="{FF2B5EF4-FFF2-40B4-BE49-F238E27FC236}">
                <a16:creationId xmlns:a16="http://schemas.microsoft.com/office/drawing/2014/main" id="{E8685373-D021-44D0-B9F5-DD46F7C2EACA}"/>
              </a:ext>
            </a:extLst>
          </p:cNvPr>
          <p:cNvCxnSpPr>
            <a:cxnSpLocks/>
          </p:cNvCxnSpPr>
          <p:nvPr userDrawn="1"/>
        </p:nvCxnSpPr>
        <p:spPr>
          <a:xfrm>
            <a:off x="8593917" y="3939883"/>
            <a:ext cx="274111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B6020995-72BD-4944-B899-E6DA4064D131}"/>
              </a:ext>
            </a:extLst>
          </p:cNvPr>
          <p:cNvCxnSpPr>
            <a:cxnSpLocks/>
          </p:cNvCxnSpPr>
          <p:nvPr userDrawn="1"/>
        </p:nvCxnSpPr>
        <p:spPr>
          <a:xfrm>
            <a:off x="4727069"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C0C8E87B-2B7F-4A86-8EE0-6B1F9CDB72CD}"/>
              </a:ext>
            </a:extLst>
          </p:cNvPr>
          <p:cNvCxnSpPr>
            <a:cxnSpLocks/>
          </p:cNvCxnSpPr>
          <p:nvPr userDrawn="1"/>
        </p:nvCxnSpPr>
        <p:spPr>
          <a:xfrm>
            <a:off x="8593917"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0009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1A4C966-5542-475A-B224-2E541D9AE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spc="100" baseline="0">
                <a:solidFill>
                  <a:schemeClr val="bg2">
                    <a:lumMod val="25000"/>
                  </a:schemeClr>
                </a:solidFill>
                <a:latin typeface="Avenir Next LT Pro" panose="020B0504020202020204" pitchFamily="34" charset="0"/>
              </a:defRPr>
            </a:lvl1pPr>
          </a:lstStyle>
          <a:p>
            <a:r>
              <a:rPr lang="en-US" dirty="0"/>
              <a:t>8/03/20XX</a:t>
            </a:r>
          </a:p>
        </p:txBody>
      </p:sp>
      <p:sp>
        <p:nvSpPr>
          <p:cNvPr id="5" name="Footer Placeholder 4">
            <a:extLst>
              <a:ext uri="{FF2B5EF4-FFF2-40B4-BE49-F238E27FC236}">
                <a16:creationId xmlns:a16="http://schemas.microsoft.com/office/drawing/2014/main" id="{68F1E08C-E5A1-412C-88D3-C6BF9430DA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2">
                    <a:lumMod val="25000"/>
                  </a:schemeClr>
                </a:solidFill>
                <a:latin typeface="Avenir Next LT Pro" panose="020B0504020202020204" pitchFamily="34" charset="0"/>
              </a:defRPr>
            </a:lvl1pPr>
          </a:lstStyle>
          <a:p>
            <a:r>
              <a:rPr lang="en-US" dirty="0"/>
              <a:t>PITCH DECK</a:t>
            </a:r>
          </a:p>
        </p:txBody>
      </p:sp>
      <p:sp>
        <p:nvSpPr>
          <p:cNvPr id="6" name="Slide Number Placeholder 5">
            <a:extLst>
              <a:ext uri="{FF2B5EF4-FFF2-40B4-BE49-F238E27FC236}">
                <a16:creationId xmlns:a16="http://schemas.microsoft.com/office/drawing/2014/main" id="{466BAFCC-DBDE-4891-B3DD-4B3754E7DD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spc="100" baseline="0">
                <a:solidFill>
                  <a:schemeClr val="bg2">
                    <a:lumMod val="25000"/>
                  </a:schemeClr>
                </a:solidFill>
                <a:latin typeface="Avenir Next LT Pro" panose="020B0504020202020204" pitchFamily="34" charset="0"/>
              </a:defRPr>
            </a:lvl1p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28879585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59" r:id="rId12"/>
    <p:sldLayoutId id="2147483666" r:id="rId13"/>
    <p:sldLayoutId id="2147483667" r:id="rId14"/>
    <p:sldLayoutId id="2147483668" r:id="rId15"/>
    <p:sldLayoutId id="2147483669" r:id="rId16"/>
    <p:sldLayoutId id="2147483663" r:id="rId17"/>
    <p:sldLayoutId id="2147483665" r:id="rId18"/>
    <p:sldLayoutId id="2147483664" r:id="rId19"/>
    <p:sldLayoutId id="2147483661" r:id="rId20"/>
    <p:sldLayoutId id="2147483662" r:id="rId2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3.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4.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14.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14.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14.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23.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alpha val="91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4056CF-DEDB-4079-BF11-FA4761D09BCF}"/>
              </a:ext>
            </a:extLst>
          </p:cNvPr>
          <p:cNvSpPr>
            <a:spLocks noGrp="1"/>
          </p:cNvSpPr>
          <p:nvPr>
            <p:ph type="ctrTitle"/>
          </p:nvPr>
        </p:nvSpPr>
        <p:spPr>
          <a:xfrm>
            <a:off x="8336042" y="1550988"/>
            <a:ext cx="3284832" cy="2387600"/>
          </a:xfrm>
        </p:spPr>
        <p:txBody>
          <a:bodyPr/>
          <a:lstStyle/>
          <a:p>
            <a:r>
              <a:rPr lang="en-AU" sz="4000" dirty="0"/>
              <a:t>Category review: Chips</a:t>
            </a:r>
            <a:endParaRPr lang="en-US" sz="4000" dirty="0"/>
          </a:p>
        </p:txBody>
      </p:sp>
      <p:sp>
        <p:nvSpPr>
          <p:cNvPr id="8" name="Subtitle 7">
            <a:extLst>
              <a:ext uri="{FF2B5EF4-FFF2-40B4-BE49-F238E27FC236}">
                <a16:creationId xmlns:a16="http://schemas.microsoft.com/office/drawing/2014/main" id="{D79862A8-72F8-4043-A021-816AC74E8776}"/>
              </a:ext>
            </a:extLst>
          </p:cNvPr>
          <p:cNvSpPr>
            <a:spLocks noGrp="1"/>
          </p:cNvSpPr>
          <p:nvPr>
            <p:ph type="subTitle" idx="1"/>
          </p:nvPr>
        </p:nvSpPr>
        <p:spPr>
          <a:xfrm>
            <a:off x="8336042" y="4057095"/>
            <a:ext cx="3284832" cy="1553129"/>
          </a:xfrm>
        </p:spPr>
        <p:txBody>
          <a:bodyPr/>
          <a:lstStyle/>
          <a:p>
            <a:r>
              <a:rPr lang="en-AU" dirty="0"/>
              <a:t>RETAIL ANALYTICS</a:t>
            </a:r>
          </a:p>
          <a:p>
            <a:endParaRPr lang="en-AU" dirty="0"/>
          </a:p>
          <a:p>
            <a:r>
              <a:rPr lang="en-AU" dirty="0"/>
              <a:t>Gifty Cheruvallimalayil</a:t>
            </a:r>
          </a:p>
          <a:p>
            <a:r>
              <a:rPr lang="en-US" dirty="0"/>
              <a:t>​​</a:t>
            </a:r>
          </a:p>
        </p:txBody>
      </p:sp>
      <p:pic>
        <p:nvPicPr>
          <p:cNvPr id="11" name="Picture Placeholder 10">
            <a:extLst>
              <a:ext uri="{FF2B5EF4-FFF2-40B4-BE49-F238E27FC236}">
                <a16:creationId xmlns:a16="http://schemas.microsoft.com/office/drawing/2014/main" id="{0D87E931-8D29-CC69-5407-A4951A947476}"/>
              </a:ext>
            </a:extLst>
          </p:cNvPr>
          <p:cNvPicPr>
            <a:picLocks noGrp="1" noChangeAspect="1"/>
          </p:cNvPicPr>
          <p:nvPr>
            <p:ph type="pic" sz="quarter" idx="10"/>
          </p:nvPr>
        </p:nvPicPr>
        <p:blipFill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l="12595" r="12595" b="1505"/>
          <a:stretch/>
        </p:blipFill>
        <p:spPr>
          <a:xfrm>
            <a:off x="0" y="0"/>
            <a:ext cx="7677150" cy="6858000"/>
          </a:xfrm>
          <a:effectLst>
            <a:outerShdw algn="ctr" rotWithShape="0">
              <a:srgbClr val="000000"/>
            </a:outerShdw>
            <a:reflection endPos="0" dir="5400000" sy="-100000" algn="bl" rotWithShape="0"/>
          </a:effectLst>
        </p:spPr>
      </p:pic>
      <p:pic>
        <p:nvPicPr>
          <p:cNvPr id="13" name="Picture 12">
            <a:extLst>
              <a:ext uri="{FF2B5EF4-FFF2-40B4-BE49-F238E27FC236}">
                <a16:creationId xmlns:a16="http://schemas.microsoft.com/office/drawing/2014/main" id="{A4F4C92D-7301-E26B-C4FC-329FCA82978A}"/>
              </a:ext>
            </a:extLst>
          </p:cNvPr>
          <p:cNvPicPr>
            <a:picLocks noChangeAspect="1"/>
          </p:cNvPicPr>
          <p:nvPr/>
        </p:nvPicPr>
        <p:blipFill>
          <a:blip r:embed="rId4"/>
          <a:stretch>
            <a:fillRect/>
          </a:stretch>
        </p:blipFill>
        <p:spPr>
          <a:xfrm>
            <a:off x="9792740" y="6135329"/>
            <a:ext cx="2399260" cy="604684"/>
          </a:xfrm>
          <a:prstGeom prst="rect">
            <a:avLst/>
          </a:prstGeom>
        </p:spPr>
      </p:pic>
    </p:spTree>
    <p:extLst>
      <p:ext uri="{BB962C8B-B14F-4D97-AF65-F5344CB8AC3E}">
        <p14:creationId xmlns:p14="http://schemas.microsoft.com/office/powerpoint/2010/main" val="2835773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CC2A221-B199-4A29-BC00-83D349B94F14}"/>
              </a:ext>
            </a:extLst>
          </p:cNvPr>
          <p:cNvSpPr>
            <a:spLocks noGrp="1"/>
          </p:cNvSpPr>
          <p:nvPr>
            <p:ph type="ctrTitle"/>
          </p:nvPr>
        </p:nvSpPr>
        <p:spPr>
          <a:xfrm>
            <a:off x="4376051" y="893522"/>
            <a:ext cx="6493510" cy="304275"/>
          </a:xfrm>
        </p:spPr>
        <p:txBody>
          <a:bodyPr/>
          <a:lstStyle/>
          <a:p>
            <a:r>
              <a:rPr lang="en-US" sz="2400" dirty="0"/>
              <a:t>TASK 2: TRIAL STORE PERFORMANCE</a:t>
            </a:r>
          </a:p>
        </p:txBody>
      </p:sp>
      <p:sp>
        <p:nvSpPr>
          <p:cNvPr id="12" name="Subtitle 11">
            <a:extLst>
              <a:ext uri="{FF2B5EF4-FFF2-40B4-BE49-F238E27FC236}">
                <a16:creationId xmlns:a16="http://schemas.microsoft.com/office/drawing/2014/main" id="{4C47F3D7-2E0A-4565-95F1-798A78C8044F}"/>
              </a:ext>
            </a:extLst>
          </p:cNvPr>
          <p:cNvSpPr>
            <a:spLocks noGrp="1"/>
          </p:cNvSpPr>
          <p:nvPr>
            <p:ph type="subTitle" idx="1"/>
          </p:nvPr>
        </p:nvSpPr>
        <p:spPr>
          <a:xfrm>
            <a:off x="4376050" y="1725102"/>
            <a:ext cx="6832724" cy="4571673"/>
          </a:xfrm>
        </p:spPr>
        <p:txBody>
          <a:bodyPr/>
          <a:lstStyle/>
          <a:p>
            <a:pPr marL="0" lvl="0" indent="0" algn="just" rtl="0">
              <a:spcBef>
                <a:spcPts val="0"/>
              </a:spcBef>
              <a:spcAft>
                <a:spcPts val="0"/>
              </a:spcAft>
              <a:buNone/>
            </a:pPr>
            <a:r>
              <a:rPr lang="en-US" dirty="0">
                <a:solidFill>
                  <a:schemeClr val="bg2"/>
                </a:solidFill>
              </a:rPr>
              <a:t>We’ve found control stores 233, 155, 237 for trial stores 77, 86 and 88 respectively.</a:t>
            </a:r>
          </a:p>
          <a:p>
            <a:pPr marL="0" lvl="0" indent="0" algn="just" rtl="0">
              <a:spcBef>
                <a:spcPts val="0"/>
              </a:spcBef>
              <a:spcAft>
                <a:spcPts val="0"/>
              </a:spcAft>
              <a:buNone/>
            </a:pPr>
            <a:endParaRPr lang="en-US" dirty="0">
              <a:solidFill>
                <a:schemeClr val="bg2"/>
              </a:solidFill>
            </a:endParaRPr>
          </a:p>
          <a:p>
            <a:pPr marL="0" lvl="0" indent="0" algn="just" rtl="0">
              <a:spcBef>
                <a:spcPts val="0"/>
              </a:spcBef>
              <a:spcAft>
                <a:spcPts val="0"/>
              </a:spcAft>
              <a:buNone/>
            </a:pPr>
            <a:r>
              <a:rPr lang="en-US" dirty="0">
                <a:solidFill>
                  <a:schemeClr val="bg2"/>
                </a:solidFill>
              </a:rPr>
              <a:t>The results for trial stores 77 and 88 during the trial period show a significant difference in at least two of the three trial months but this is not the case for trial store 86. We can check with the client if the implementation of the trial was different in trial store 86 but overall, the trial shows a significant increase in sales. </a:t>
            </a:r>
          </a:p>
        </p:txBody>
      </p:sp>
      <p:sp>
        <p:nvSpPr>
          <p:cNvPr id="14" name="Text Placeholder 13">
            <a:extLst>
              <a:ext uri="{FF2B5EF4-FFF2-40B4-BE49-F238E27FC236}">
                <a16:creationId xmlns:a16="http://schemas.microsoft.com/office/drawing/2014/main" id="{515C45EA-3D67-4B00-9B3A-CF3180E412D9}"/>
              </a:ext>
            </a:extLst>
          </p:cNvPr>
          <p:cNvSpPr>
            <a:spLocks noGrp="1"/>
          </p:cNvSpPr>
          <p:nvPr>
            <p:ph type="body" sz="quarter" idx="14"/>
          </p:nvPr>
        </p:nvSpPr>
        <p:spPr>
          <a:xfrm>
            <a:off x="4376049" y="1334323"/>
            <a:ext cx="5062919" cy="464399"/>
          </a:xfrm>
        </p:spPr>
        <p:txBody>
          <a:bodyPr/>
          <a:lstStyle/>
          <a:p>
            <a:r>
              <a:rPr lang="en-US" dirty="0"/>
              <a:t>Control Store vs trial store</a:t>
            </a:r>
          </a:p>
        </p:txBody>
      </p:sp>
      <p:sp>
        <p:nvSpPr>
          <p:cNvPr id="3" name="Date Placeholder 2">
            <a:extLst>
              <a:ext uri="{FF2B5EF4-FFF2-40B4-BE49-F238E27FC236}">
                <a16:creationId xmlns:a16="http://schemas.microsoft.com/office/drawing/2014/main" id="{FA550418-AF50-4D31-B9E4-A06E19A8C91E}"/>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100" normalizeH="0" baseline="0" noProof="0" dirty="0">
                <a:ln>
                  <a:noFill/>
                </a:ln>
                <a:solidFill>
                  <a:srgbClr val="302030">
                    <a:lumMod val="25000"/>
                    <a:lumOff val="75000"/>
                  </a:srgbClr>
                </a:solidFill>
                <a:effectLst/>
                <a:uLnTx/>
                <a:uFillTx/>
                <a:latin typeface="Avenir Next LT Pro" panose="020B0504020202020204" pitchFamily="34" charset="0"/>
                <a:ea typeface="+mn-ea"/>
                <a:cs typeface="+mn-cs"/>
              </a:rPr>
              <a:t>8/03/20XX</a:t>
            </a:r>
          </a:p>
        </p:txBody>
      </p:sp>
      <p:pic>
        <p:nvPicPr>
          <p:cNvPr id="56" name="Picture 55">
            <a:extLst>
              <a:ext uri="{FF2B5EF4-FFF2-40B4-BE49-F238E27FC236}">
                <a16:creationId xmlns:a16="http://schemas.microsoft.com/office/drawing/2014/main" id="{FAEE7728-92AC-1E10-695D-DD8BE1A204BA}"/>
              </a:ext>
            </a:extLst>
          </p:cNvPr>
          <p:cNvPicPr>
            <a:picLocks noChangeAspect="1"/>
          </p:cNvPicPr>
          <p:nvPr/>
        </p:nvPicPr>
        <p:blipFill>
          <a:blip r:embed="rId2"/>
          <a:stretch>
            <a:fillRect/>
          </a:stretch>
        </p:blipFill>
        <p:spPr>
          <a:xfrm>
            <a:off x="9792740" y="6135329"/>
            <a:ext cx="2399260" cy="604684"/>
          </a:xfrm>
          <a:prstGeom prst="rect">
            <a:avLst/>
          </a:prstGeom>
        </p:spPr>
      </p:pic>
      <p:sp>
        <p:nvSpPr>
          <p:cNvPr id="57" name="Footer Placeholder 3">
            <a:extLst>
              <a:ext uri="{FF2B5EF4-FFF2-40B4-BE49-F238E27FC236}">
                <a16:creationId xmlns:a16="http://schemas.microsoft.com/office/drawing/2014/main" id="{DB6D9C3E-6282-53DE-D9FD-70DD2C47E0B3}"/>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AU" sz="1000" b="0" i="0" u="none" strike="noStrike" kern="1200" cap="all" spc="100" normalizeH="0" baseline="0" noProof="0" dirty="0">
                <a:ln>
                  <a:noFill/>
                </a:ln>
                <a:solidFill>
                  <a:srgbClr val="E7E6E6"/>
                </a:solidFill>
                <a:effectLst/>
                <a:uLnTx/>
                <a:uFillTx/>
                <a:latin typeface="Avenir Next LT Pro" panose="020B0504020202020204" pitchFamily="34" charset="0"/>
                <a:ea typeface="+mn-ea"/>
                <a:cs typeface="+mn-cs"/>
              </a:rPr>
              <a:t>RETAIL ANALYTICS</a:t>
            </a:r>
          </a:p>
        </p:txBody>
      </p:sp>
      <p:pic>
        <p:nvPicPr>
          <p:cNvPr id="6146" name="Picture 2" descr="Crisps / potato chips on supermarket shelves Stock Photo - Alamy">
            <a:extLst>
              <a:ext uri="{FF2B5EF4-FFF2-40B4-BE49-F238E27FC236}">
                <a16:creationId xmlns:a16="http://schemas.microsoft.com/office/drawing/2014/main" id="{AA078DD7-6A29-B539-FD57-41F7D93D3B87}"/>
              </a:ext>
            </a:extLst>
          </p:cNvPr>
          <p:cNvPicPr>
            <a:picLocks noGrp="1" noChangeAspect="1" noChangeArrowheads="1"/>
          </p:cNvPicPr>
          <p:nvPr>
            <p:ph type="pic" sz="quarter" idx="13"/>
          </p:nvPr>
        </p:nvPicPr>
        <p:blipFill>
          <a:blip r:embed="rId3">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l="28324" r="28324"/>
          <a:stretch>
            <a:fillRect/>
          </a:stretch>
        </p:blipFill>
        <p:spPr bwMode="auto">
          <a:xfrm>
            <a:off x="0" y="-1"/>
            <a:ext cx="4038600" cy="7580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54742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838200" y="725448"/>
            <a:ext cx="10311581" cy="639955"/>
          </a:xfrm>
        </p:spPr>
        <p:txBody>
          <a:bodyPr/>
          <a:lstStyle/>
          <a:p>
            <a:r>
              <a:rPr lang="en-US" dirty="0"/>
              <a:t>trial store 77</a:t>
            </a:r>
          </a:p>
        </p:txBody>
      </p:sp>
      <p:sp>
        <p:nvSpPr>
          <p:cNvPr id="22" name="Date Placeholder 2">
            <a:extLst>
              <a:ext uri="{FF2B5EF4-FFF2-40B4-BE49-F238E27FC236}">
                <a16:creationId xmlns:a16="http://schemas.microsoft.com/office/drawing/2014/main" id="{BFDBB6EB-C1FF-D9F2-5A32-3860ECCED8C5}"/>
              </a:ext>
            </a:extLst>
          </p:cNvPr>
          <p:cNvSpPr>
            <a:spLocks noGrp="1"/>
          </p:cNvSpPr>
          <p:nvPr>
            <p:ph type="dt" sz="half" idx="10"/>
          </p:nvPr>
        </p:nvSpPr>
        <p:spPr>
          <a:xfrm>
            <a:off x="838200" y="6356350"/>
            <a:ext cx="2743200" cy="365125"/>
          </a:xfrm>
        </p:spPr>
        <p:txBody>
          <a:bodyPr/>
          <a:lstStyle/>
          <a:p>
            <a:r>
              <a:rPr lang="en-US" dirty="0">
                <a:solidFill>
                  <a:schemeClr val="bg2"/>
                </a:solidFill>
              </a:rPr>
              <a:t>25/05/2022</a:t>
            </a:r>
          </a:p>
        </p:txBody>
      </p:sp>
      <p:sp>
        <p:nvSpPr>
          <p:cNvPr id="23" name="Footer Placeholder 3">
            <a:extLst>
              <a:ext uri="{FF2B5EF4-FFF2-40B4-BE49-F238E27FC236}">
                <a16:creationId xmlns:a16="http://schemas.microsoft.com/office/drawing/2014/main" id="{0A4EC297-EA84-43BD-BB6D-2D22E0D0EA4B}"/>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pic>
        <p:nvPicPr>
          <p:cNvPr id="24" name="Picture 23">
            <a:extLst>
              <a:ext uri="{FF2B5EF4-FFF2-40B4-BE49-F238E27FC236}">
                <a16:creationId xmlns:a16="http://schemas.microsoft.com/office/drawing/2014/main" id="{7DF1AE94-476D-A790-D4CE-7302CE70D965}"/>
              </a:ext>
            </a:extLst>
          </p:cNvPr>
          <p:cNvPicPr>
            <a:picLocks noChangeAspect="1"/>
          </p:cNvPicPr>
          <p:nvPr/>
        </p:nvPicPr>
        <p:blipFill>
          <a:blip r:embed="rId2"/>
          <a:stretch>
            <a:fillRect/>
          </a:stretch>
        </p:blipFill>
        <p:spPr>
          <a:xfrm>
            <a:off x="9792740" y="6135329"/>
            <a:ext cx="2399260" cy="604684"/>
          </a:xfrm>
          <a:prstGeom prst="rect">
            <a:avLst/>
          </a:prstGeom>
        </p:spPr>
      </p:pic>
      <p:pic>
        <p:nvPicPr>
          <p:cNvPr id="7172" name="Picture 4">
            <a:extLst>
              <a:ext uri="{FF2B5EF4-FFF2-40B4-BE49-F238E27FC236}">
                <a16:creationId xmlns:a16="http://schemas.microsoft.com/office/drawing/2014/main" id="{EDC118FC-EFBA-BA20-F5C6-37105D1479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906" y="1365403"/>
            <a:ext cx="5581281" cy="4767149"/>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2D5CDD41-18C8-99D4-EFB0-3E66142EDF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2813" y="1365403"/>
            <a:ext cx="5581281" cy="47671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569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838200" y="725448"/>
            <a:ext cx="10311581" cy="639955"/>
          </a:xfrm>
        </p:spPr>
        <p:txBody>
          <a:bodyPr/>
          <a:lstStyle/>
          <a:p>
            <a:r>
              <a:rPr lang="en-US" dirty="0"/>
              <a:t>trial store 77</a:t>
            </a:r>
          </a:p>
        </p:txBody>
      </p:sp>
      <p:sp>
        <p:nvSpPr>
          <p:cNvPr id="22" name="Date Placeholder 2">
            <a:extLst>
              <a:ext uri="{FF2B5EF4-FFF2-40B4-BE49-F238E27FC236}">
                <a16:creationId xmlns:a16="http://schemas.microsoft.com/office/drawing/2014/main" id="{BFDBB6EB-C1FF-D9F2-5A32-3860ECCED8C5}"/>
              </a:ext>
            </a:extLst>
          </p:cNvPr>
          <p:cNvSpPr>
            <a:spLocks noGrp="1"/>
          </p:cNvSpPr>
          <p:nvPr>
            <p:ph type="dt" sz="half" idx="10"/>
          </p:nvPr>
        </p:nvSpPr>
        <p:spPr>
          <a:xfrm>
            <a:off x="838200" y="6356350"/>
            <a:ext cx="2743200" cy="365125"/>
          </a:xfrm>
        </p:spPr>
        <p:txBody>
          <a:bodyPr/>
          <a:lstStyle/>
          <a:p>
            <a:r>
              <a:rPr lang="en-US" dirty="0">
                <a:solidFill>
                  <a:schemeClr val="bg2"/>
                </a:solidFill>
              </a:rPr>
              <a:t>25/05/2022</a:t>
            </a:r>
          </a:p>
        </p:txBody>
      </p:sp>
      <p:sp>
        <p:nvSpPr>
          <p:cNvPr id="23" name="Footer Placeholder 3">
            <a:extLst>
              <a:ext uri="{FF2B5EF4-FFF2-40B4-BE49-F238E27FC236}">
                <a16:creationId xmlns:a16="http://schemas.microsoft.com/office/drawing/2014/main" id="{0A4EC297-EA84-43BD-BB6D-2D22E0D0EA4B}"/>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pic>
        <p:nvPicPr>
          <p:cNvPr id="24" name="Picture 23">
            <a:extLst>
              <a:ext uri="{FF2B5EF4-FFF2-40B4-BE49-F238E27FC236}">
                <a16:creationId xmlns:a16="http://schemas.microsoft.com/office/drawing/2014/main" id="{7DF1AE94-476D-A790-D4CE-7302CE70D965}"/>
              </a:ext>
            </a:extLst>
          </p:cNvPr>
          <p:cNvPicPr>
            <a:picLocks noChangeAspect="1"/>
          </p:cNvPicPr>
          <p:nvPr/>
        </p:nvPicPr>
        <p:blipFill>
          <a:blip r:embed="rId2"/>
          <a:stretch>
            <a:fillRect/>
          </a:stretch>
        </p:blipFill>
        <p:spPr>
          <a:xfrm>
            <a:off x="9792740" y="6135329"/>
            <a:ext cx="2399260" cy="604684"/>
          </a:xfrm>
          <a:prstGeom prst="rect">
            <a:avLst/>
          </a:prstGeom>
        </p:spPr>
      </p:pic>
      <p:pic>
        <p:nvPicPr>
          <p:cNvPr id="8194" name="Picture 2">
            <a:extLst>
              <a:ext uri="{FF2B5EF4-FFF2-40B4-BE49-F238E27FC236}">
                <a16:creationId xmlns:a16="http://schemas.microsoft.com/office/drawing/2014/main" id="{486EB475-5532-D118-5A5C-42532143BA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906" y="1393620"/>
            <a:ext cx="5564710" cy="4738932"/>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5BACE87D-5C05-5743-3D57-A2494E93AA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2813" y="1362624"/>
            <a:ext cx="5564710" cy="4738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79680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838200" y="725448"/>
            <a:ext cx="10311581" cy="639955"/>
          </a:xfrm>
        </p:spPr>
        <p:txBody>
          <a:bodyPr/>
          <a:lstStyle/>
          <a:p>
            <a:r>
              <a:rPr lang="en-US" dirty="0"/>
              <a:t>trial store 86</a:t>
            </a:r>
          </a:p>
        </p:txBody>
      </p:sp>
      <p:sp>
        <p:nvSpPr>
          <p:cNvPr id="22" name="Date Placeholder 2">
            <a:extLst>
              <a:ext uri="{FF2B5EF4-FFF2-40B4-BE49-F238E27FC236}">
                <a16:creationId xmlns:a16="http://schemas.microsoft.com/office/drawing/2014/main" id="{BFDBB6EB-C1FF-D9F2-5A32-3860ECCED8C5}"/>
              </a:ext>
            </a:extLst>
          </p:cNvPr>
          <p:cNvSpPr>
            <a:spLocks noGrp="1"/>
          </p:cNvSpPr>
          <p:nvPr>
            <p:ph type="dt" sz="half" idx="10"/>
          </p:nvPr>
        </p:nvSpPr>
        <p:spPr>
          <a:xfrm>
            <a:off x="838200" y="6356350"/>
            <a:ext cx="2743200" cy="365125"/>
          </a:xfrm>
        </p:spPr>
        <p:txBody>
          <a:bodyPr/>
          <a:lstStyle/>
          <a:p>
            <a:r>
              <a:rPr lang="en-US" dirty="0">
                <a:solidFill>
                  <a:schemeClr val="bg2"/>
                </a:solidFill>
              </a:rPr>
              <a:t>25/05/2022</a:t>
            </a:r>
          </a:p>
        </p:txBody>
      </p:sp>
      <p:sp>
        <p:nvSpPr>
          <p:cNvPr id="23" name="Footer Placeholder 3">
            <a:extLst>
              <a:ext uri="{FF2B5EF4-FFF2-40B4-BE49-F238E27FC236}">
                <a16:creationId xmlns:a16="http://schemas.microsoft.com/office/drawing/2014/main" id="{0A4EC297-EA84-43BD-BB6D-2D22E0D0EA4B}"/>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pic>
        <p:nvPicPr>
          <p:cNvPr id="24" name="Picture 23">
            <a:extLst>
              <a:ext uri="{FF2B5EF4-FFF2-40B4-BE49-F238E27FC236}">
                <a16:creationId xmlns:a16="http://schemas.microsoft.com/office/drawing/2014/main" id="{7DF1AE94-476D-A790-D4CE-7302CE70D965}"/>
              </a:ext>
            </a:extLst>
          </p:cNvPr>
          <p:cNvPicPr>
            <a:picLocks noChangeAspect="1"/>
          </p:cNvPicPr>
          <p:nvPr/>
        </p:nvPicPr>
        <p:blipFill>
          <a:blip r:embed="rId2"/>
          <a:stretch>
            <a:fillRect/>
          </a:stretch>
        </p:blipFill>
        <p:spPr>
          <a:xfrm>
            <a:off x="9792740" y="6135329"/>
            <a:ext cx="2399260" cy="604684"/>
          </a:xfrm>
          <a:prstGeom prst="rect">
            <a:avLst/>
          </a:prstGeom>
        </p:spPr>
      </p:pic>
      <p:pic>
        <p:nvPicPr>
          <p:cNvPr id="9218" name="Picture 2">
            <a:extLst>
              <a:ext uri="{FF2B5EF4-FFF2-40B4-BE49-F238E27FC236}">
                <a16:creationId xmlns:a16="http://schemas.microsoft.com/office/drawing/2014/main" id="{98721C74-67A7-9CDE-4507-23D5A5D09E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906" y="1433479"/>
            <a:ext cx="5587457" cy="4668076"/>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DBA34E55-5E4D-E360-6AA6-CCE9C8436E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76639" y="1433480"/>
            <a:ext cx="5564710" cy="4668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63719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838200" y="725448"/>
            <a:ext cx="10311581" cy="639955"/>
          </a:xfrm>
        </p:spPr>
        <p:txBody>
          <a:bodyPr/>
          <a:lstStyle/>
          <a:p>
            <a:r>
              <a:rPr lang="en-US" dirty="0"/>
              <a:t>trial store 86</a:t>
            </a:r>
          </a:p>
        </p:txBody>
      </p:sp>
      <p:sp>
        <p:nvSpPr>
          <p:cNvPr id="22" name="Date Placeholder 2">
            <a:extLst>
              <a:ext uri="{FF2B5EF4-FFF2-40B4-BE49-F238E27FC236}">
                <a16:creationId xmlns:a16="http://schemas.microsoft.com/office/drawing/2014/main" id="{BFDBB6EB-C1FF-D9F2-5A32-3860ECCED8C5}"/>
              </a:ext>
            </a:extLst>
          </p:cNvPr>
          <p:cNvSpPr>
            <a:spLocks noGrp="1"/>
          </p:cNvSpPr>
          <p:nvPr>
            <p:ph type="dt" sz="half" idx="10"/>
          </p:nvPr>
        </p:nvSpPr>
        <p:spPr>
          <a:xfrm>
            <a:off x="838200" y="6356350"/>
            <a:ext cx="2743200" cy="365125"/>
          </a:xfrm>
        </p:spPr>
        <p:txBody>
          <a:bodyPr/>
          <a:lstStyle/>
          <a:p>
            <a:r>
              <a:rPr lang="en-US" dirty="0">
                <a:solidFill>
                  <a:schemeClr val="bg2"/>
                </a:solidFill>
              </a:rPr>
              <a:t>25/05/2022</a:t>
            </a:r>
          </a:p>
        </p:txBody>
      </p:sp>
      <p:sp>
        <p:nvSpPr>
          <p:cNvPr id="23" name="Footer Placeholder 3">
            <a:extLst>
              <a:ext uri="{FF2B5EF4-FFF2-40B4-BE49-F238E27FC236}">
                <a16:creationId xmlns:a16="http://schemas.microsoft.com/office/drawing/2014/main" id="{0A4EC297-EA84-43BD-BB6D-2D22E0D0EA4B}"/>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pic>
        <p:nvPicPr>
          <p:cNvPr id="24" name="Picture 23">
            <a:extLst>
              <a:ext uri="{FF2B5EF4-FFF2-40B4-BE49-F238E27FC236}">
                <a16:creationId xmlns:a16="http://schemas.microsoft.com/office/drawing/2014/main" id="{7DF1AE94-476D-A790-D4CE-7302CE70D965}"/>
              </a:ext>
            </a:extLst>
          </p:cNvPr>
          <p:cNvPicPr>
            <a:picLocks noChangeAspect="1"/>
          </p:cNvPicPr>
          <p:nvPr/>
        </p:nvPicPr>
        <p:blipFill>
          <a:blip r:embed="rId2"/>
          <a:stretch>
            <a:fillRect/>
          </a:stretch>
        </p:blipFill>
        <p:spPr>
          <a:xfrm>
            <a:off x="9792740" y="6135329"/>
            <a:ext cx="2399260" cy="604684"/>
          </a:xfrm>
          <a:prstGeom prst="rect">
            <a:avLst/>
          </a:prstGeom>
        </p:spPr>
      </p:pic>
      <p:pic>
        <p:nvPicPr>
          <p:cNvPr id="10242" name="Picture 2">
            <a:extLst>
              <a:ext uri="{FF2B5EF4-FFF2-40B4-BE49-F238E27FC236}">
                <a16:creationId xmlns:a16="http://schemas.microsoft.com/office/drawing/2014/main" id="{065B45A4-194E-A26B-A158-505B861A51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906" y="1433478"/>
            <a:ext cx="5564710" cy="4668075"/>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a:extLst>
              <a:ext uri="{FF2B5EF4-FFF2-40B4-BE49-F238E27FC236}">
                <a16:creationId xmlns:a16="http://schemas.microsoft.com/office/drawing/2014/main" id="{F1CA33B1-04B6-62CD-EB67-1D8D8D2674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76639" y="1433477"/>
            <a:ext cx="5587459" cy="4668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4557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838200" y="725448"/>
            <a:ext cx="10311581" cy="639955"/>
          </a:xfrm>
        </p:spPr>
        <p:txBody>
          <a:bodyPr/>
          <a:lstStyle/>
          <a:p>
            <a:r>
              <a:rPr lang="en-US" dirty="0"/>
              <a:t>trial store 88</a:t>
            </a:r>
          </a:p>
        </p:txBody>
      </p:sp>
      <p:sp>
        <p:nvSpPr>
          <p:cNvPr id="22" name="Date Placeholder 2">
            <a:extLst>
              <a:ext uri="{FF2B5EF4-FFF2-40B4-BE49-F238E27FC236}">
                <a16:creationId xmlns:a16="http://schemas.microsoft.com/office/drawing/2014/main" id="{BFDBB6EB-C1FF-D9F2-5A32-3860ECCED8C5}"/>
              </a:ext>
            </a:extLst>
          </p:cNvPr>
          <p:cNvSpPr>
            <a:spLocks noGrp="1"/>
          </p:cNvSpPr>
          <p:nvPr>
            <p:ph type="dt" sz="half" idx="10"/>
          </p:nvPr>
        </p:nvSpPr>
        <p:spPr>
          <a:xfrm>
            <a:off x="838200" y="6356350"/>
            <a:ext cx="2743200" cy="365125"/>
          </a:xfrm>
        </p:spPr>
        <p:txBody>
          <a:bodyPr/>
          <a:lstStyle/>
          <a:p>
            <a:r>
              <a:rPr lang="en-US" dirty="0">
                <a:solidFill>
                  <a:schemeClr val="bg2"/>
                </a:solidFill>
              </a:rPr>
              <a:t>25/05/2022</a:t>
            </a:r>
          </a:p>
        </p:txBody>
      </p:sp>
      <p:sp>
        <p:nvSpPr>
          <p:cNvPr id="23" name="Footer Placeholder 3">
            <a:extLst>
              <a:ext uri="{FF2B5EF4-FFF2-40B4-BE49-F238E27FC236}">
                <a16:creationId xmlns:a16="http://schemas.microsoft.com/office/drawing/2014/main" id="{0A4EC297-EA84-43BD-BB6D-2D22E0D0EA4B}"/>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pic>
        <p:nvPicPr>
          <p:cNvPr id="24" name="Picture 23">
            <a:extLst>
              <a:ext uri="{FF2B5EF4-FFF2-40B4-BE49-F238E27FC236}">
                <a16:creationId xmlns:a16="http://schemas.microsoft.com/office/drawing/2014/main" id="{7DF1AE94-476D-A790-D4CE-7302CE70D965}"/>
              </a:ext>
            </a:extLst>
          </p:cNvPr>
          <p:cNvPicPr>
            <a:picLocks noChangeAspect="1"/>
          </p:cNvPicPr>
          <p:nvPr/>
        </p:nvPicPr>
        <p:blipFill>
          <a:blip r:embed="rId2"/>
          <a:stretch>
            <a:fillRect/>
          </a:stretch>
        </p:blipFill>
        <p:spPr>
          <a:xfrm>
            <a:off x="9792740" y="6135329"/>
            <a:ext cx="2399260" cy="604684"/>
          </a:xfrm>
          <a:prstGeom prst="rect">
            <a:avLst/>
          </a:prstGeom>
        </p:spPr>
      </p:pic>
      <p:pic>
        <p:nvPicPr>
          <p:cNvPr id="11266" name="Picture 2">
            <a:extLst>
              <a:ext uri="{FF2B5EF4-FFF2-40B4-BE49-F238E27FC236}">
                <a16:creationId xmlns:a16="http://schemas.microsoft.com/office/drawing/2014/main" id="{D227A6F1-082F-C51C-302E-FC8BC80890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901" y="1433476"/>
            <a:ext cx="5564709" cy="4668075"/>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a:extLst>
              <a:ext uri="{FF2B5EF4-FFF2-40B4-BE49-F238E27FC236}">
                <a16:creationId xmlns:a16="http://schemas.microsoft.com/office/drawing/2014/main" id="{3541A4D6-8534-A410-BFB5-6F8537F675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2922" y="1442458"/>
            <a:ext cx="5574891" cy="46590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29499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838200" y="725448"/>
            <a:ext cx="10311581" cy="639955"/>
          </a:xfrm>
        </p:spPr>
        <p:txBody>
          <a:bodyPr/>
          <a:lstStyle/>
          <a:p>
            <a:r>
              <a:rPr lang="en-US" dirty="0"/>
              <a:t>trial store 88</a:t>
            </a:r>
          </a:p>
        </p:txBody>
      </p:sp>
      <p:sp>
        <p:nvSpPr>
          <p:cNvPr id="22" name="Date Placeholder 2">
            <a:extLst>
              <a:ext uri="{FF2B5EF4-FFF2-40B4-BE49-F238E27FC236}">
                <a16:creationId xmlns:a16="http://schemas.microsoft.com/office/drawing/2014/main" id="{BFDBB6EB-C1FF-D9F2-5A32-3860ECCED8C5}"/>
              </a:ext>
            </a:extLst>
          </p:cNvPr>
          <p:cNvSpPr>
            <a:spLocks noGrp="1"/>
          </p:cNvSpPr>
          <p:nvPr>
            <p:ph type="dt" sz="half" idx="10"/>
          </p:nvPr>
        </p:nvSpPr>
        <p:spPr>
          <a:xfrm>
            <a:off x="838200" y="6356350"/>
            <a:ext cx="2743200" cy="365125"/>
          </a:xfrm>
        </p:spPr>
        <p:txBody>
          <a:bodyPr/>
          <a:lstStyle/>
          <a:p>
            <a:r>
              <a:rPr lang="en-US" dirty="0">
                <a:solidFill>
                  <a:schemeClr val="bg2"/>
                </a:solidFill>
              </a:rPr>
              <a:t>25/05/2022</a:t>
            </a:r>
          </a:p>
        </p:txBody>
      </p:sp>
      <p:sp>
        <p:nvSpPr>
          <p:cNvPr id="23" name="Footer Placeholder 3">
            <a:extLst>
              <a:ext uri="{FF2B5EF4-FFF2-40B4-BE49-F238E27FC236}">
                <a16:creationId xmlns:a16="http://schemas.microsoft.com/office/drawing/2014/main" id="{0A4EC297-EA84-43BD-BB6D-2D22E0D0EA4B}"/>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pic>
        <p:nvPicPr>
          <p:cNvPr id="24" name="Picture 23">
            <a:extLst>
              <a:ext uri="{FF2B5EF4-FFF2-40B4-BE49-F238E27FC236}">
                <a16:creationId xmlns:a16="http://schemas.microsoft.com/office/drawing/2014/main" id="{7DF1AE94-476D-A790-D4CE-7302CE70D965}"/>
              </a:ext>
            </a:extLst>
          </p:cNvPr>
          <p:cNvPicPr>
            <a:picLocks noChangeAspect="1"/>
          </p:cNvPicPr>
          <p:nvPr/>
        </p:nvPicPr>
        <p:blipFill>
          <a:blip r:embed="rId2"/>
          <a:stretch>
            <a:fillRect/>
          </a:stretch>
        </p:blipFill>
        <p:spPr>
          <a:xfrm>
            <a:off x="9792740" y="6135329"/>
            <a:ext cx="2399260" cy="604684"/>
          </a:xfrm>
          <a:prstGeom prst="rect">
            <a:avLst/>
          </a:prstGeom>
        </p:spPr>
      </p:pic>
      <p:pic>
        <p:nvPicPr>
          <p:cNvPr id="12290" name="Picture 2">
            <a:extLst>
              <a:ext uri="{FF2B5EF4-FFF2-40B4-BE49-F238E27FC236}">
                <a16:creationId xmlns:a16="http://schemas.microsoft.com/office/drawing/2014/main" id="{EE2057A7-01D4-4C7E-614B-FEEAB22FB3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901" y="1433476"/>
            <a:ext cx="5574891" cy="4659093"/>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a:extLst>
              <a:ext uri="{FF2B5EF4-FFF2-40B4-BE49-F238E27FC236}">
                <a16:creationId xmlns:a16="http://schemas.microsoft.com/office/drawing/2014/main" id="{8FE4BCB0-1208-26DB-A25B-BF29D42555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2922" y="1442458"/>
            <a:ext cx="5574891" cy="46501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58029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D284643B-288B-4193-AFF3-324BA95A77A6}"/>
              </a:ext>
            </a:extLst>
          </p:cNvPr>
          <p:cNvSpPr>
            <a:spLocks noGrp="1"/>
          </p:cNvSpPr>
          <p:nvPr>
            <p:ph type="ctrTitle"/>
          </p:nvPr>
        </p:nvSpPr>
        <p:spPr>
          <a:xfrm>
            <a:off x="8487939" y="1638359"/>
            <a:ext cx="3058885" cy="1111250"/>
          </a:xfrm>
        </p:spPr>
        <p:txBody>
          <a:bodyPr/>
          <a:lstStyle/>
          <a:p>
            <a:r>
              <a:rPr lang="en-US" b="1" dirty="0">
                <a:solidFill>
                  <a:schemeClr val="bg1"/>
                </a:solidFill>
              </a:rPr>
              <a:t>Thank You</a:t>
            </a:r>
          </a:p>
        </p:txBody>
      </p:sp>
      <p:sp>
        <p:nvSpPr>
          <p:cNvPr id="17" name="Subtitle 16">
            <a:extLst>
              <a:ext uri="{FF2B5EF4-FFF2-40B4-BE49-F238E27FC236}">
                <a16:creationId xmlns:a16="http://schemas.microsoft.com/office/drawing/2014/main" id="{AEAA1571-277D-4DF6-83F9-1438CBE64F71}"/>
              </a:ext>
            </a:extLst>
          </p:cNvPr>
          <p:cNvSpPr>
            <a:spLocks noGrp="1"/>
          </p:cNvSpPr>
          <p:nvPr>
            <p:ph type="subTitle" idx="1"/>
          </p:nvPr>
        </p:nvSpPr>
        <p:spPr>
          <a:xfrm>
            <a:off x="8487939" y="3135086"/>
            <a:ext cx="3058885" cy="2388450"/>
          </a:xfrm>
        </p:spPr>
        <p:txBody>
          <a:bodyPr/>
          <a:lstStyle/>
          <a:p>
            <a:r>
              <a:rPr lang="en-US" b="1" dirty="0">
                <a:solidFill>
                  <a:schemeClr val="bg1"/>
                </a:solidFill>
              </a:rPr>
              <a:t>Gifty Cheruvallimalayil</a:t>
            </a:r>
            <a:endParaRPr lang="en-US" b="1" dirty="0"/>
          </a:p>
        </p:txBody>
      </p:sp>
      <p:sp>
        <p:nvSpPr>
          <p:cNvPr id="2" name="Date Placeholder 1">
            <a:extLst>
              <a:ext uri="{FF2B5EF4-FFF2-40B4-BE49-F238E27FC236}">
                <a16:creationId xmlns:a16="http://schemas.microsoft.com/office/drawing/2014/main" id="{59D1294D-3F13-4F4B-8004-41165CEA9B8C}"/>
              </a:ext>
            </a:extLst>
          </p:cNvPr>
          <p:cNvSpPr>
            <a:spLocks noGrp="1"/>
          </p:cNvSpPr>
          <p:nvPr>
            <p:ph type="dt" sz="half" idx="10"/>
          </p:nvPr>
        </p:nvSpPr>
        <p:spPr>
          <a:xfrm>
            <a:off x="838200" y="6356350"/>
            <a:ext cx="2743200" cy="365125"/>
          </a:xfrm>
        </p:spPr>
        <p:txBody>
          <a:bodyPr/>
          <a:lstStyle/>
          <a:p>
            <a:r>
              <a:rPr lang="en-US" dirty="0"/>
              <a:t>8/03/20XX</a:t>
            </a:r>
          </a:p>
        </p:txBody>
      </p:sp>
      <p:sp>
        <p:nvSpPr>
          <p:cNvPr id="3" name="Footer Placeholder 2">
            <a:extLst>
              <a:ext uri="{FF2B5EF4-FFF2-40B4-BE49-F238E27FC236}">
                <a16:creationId xmlns:a16="http://schemas.microsoft.com/office/drawing/2014/main" id="{19CBFDB8-719B-42E9-9967-BDF0B7AFF39E}"/>
              </a:ext>
            </a:extLst>
          </p:cNvPr>
          <p:cNvSpPr>
            <a:spLocks noGrp="1"/>
          </p:cNvSpPr>
          <p:nvPr>
            <p:ph type="ftr" sz="quarter" idx="11"/>
          </p:nvPr>
        </p:nvSpPr>
        <p:spPr>
          <a:xfrm>
            <a:off x="4038600" y="6356350"/>
            <a:ext cx="3156857" cy="365125"/>
          </a:xfrm>
        </p:spPr>
        <p:txBody>
          <a:bodyPr/>
          <a:lstStyle/>
          <a:p>
            <a:r>
              <a:rPr lang="en-US" dirty="0"/>
              <a:t>PITCH DECK</a:t>
            </a:r>
          </a:p>
        </p:txBody>
      </p:sp>
      <p:sp>
        <p:nvSpPr>
          <p:cNvPr id="4" name="Slide Number Placeholder 3">
            <a:extLst>
              <a:ext uri="{FF2B5EF4-FFF2-40B4-BE49-F238E27FC236}">
                <a16:creationId xmlns:a16="http://schemas.microsoft.com/office/drawing/2014/main" id="{965E6C65-AC3A-49C1-A182-26B5AA40CD7F}"/>
              </a:ext>
            </a:extLst>
          </p:cNvPr>
          <p:cNvSpPr>
            <a:spLocks noGrp="1"/>
          </p:cNvSpPr>
          <p:nvPr>
            <p:ph type="sldNum" sz="quarter" idx="12"/>
          </p:nvPr>
        </p:nvSpPr>
        <p:spPr>
          <a:xfrm>
            <a:off x="8610600" y="6356350"/>
            <a:ext cx="2743200" cy="365125"/>
          </a:xfrm>
        </p:spPr>
        <p:txBody>
          <a:bodyPr/>
          <a:lstStyle/>
          <a:p>
            <a:fld id="{4F6357DA-28E9-40D3-918C-4D14E8263D81}" type="slidenum">
              <a:rPr lang="en-US" smtClean="0"/>
              <a:pPr/>
              <a:t>17</a:t>
            </a:fld>
            <a:endParaRPr lang="en-US" dirty="0"/>
          </a:p>
        </p:txBody>
      </p:sp>
      <p:pic>
        <p:nvPicPr>
          <p:cNvPr id="9" name="Picture Placeholder 8">
            <a:extLst>
              <a:ext uri="{FF2B5EF4-FFF2-40B4-BE49-F238E27FC236}">
                <a16:creationId xmlns:a16="http://schemas.microsoft.com/office/drawing/2014/main" id="{D62D6D69-9833-834F-B306-DF30040827FD}"/>
              </a:ext>
            </a:extLst>
          </p:cNvPr>
          <p:cNvPicPr>
            <a:picLocks noGrp="1" noChangeAspect="1"/>
          </p:cNvPicPr>
          <p:nvPr>
            <p:ph type="pic" sz="quarter" idx="13"/>
          </p:nvPr>
        </p:nvPicPr>
        <p:blipFill>
          <a:blip r:embed="rId2">
            <a:extLst>
              <a:ext uri="{BEBA8EAE-BF5A-486C-A8C5-ECC9F3942E4B}">
                <a14:imgProps xmlns:a14="http://schemas.microsoft.com/office/drawing/2010/main">
                  <a14:imgLayer r:embed="rId3">
                    <a14:imgEffect>
                      <a14:brightnessContrast contrast="-40000"/>
                    </a14:imgEffect>
                  </a14:imgLayer>
                </a14:imgProps>
              </a:ext>
            </a:extLst>
          </a:blip>
          <a:srcRect l="12595" r="12595"/>
          <a:stretch>
            <a:fillRect/>
          </a:stretch>
        </p:blipFill>
        <p:spPr/>
      </p:pic>
    </p:spTree>
    <p:extLst>
      <p:ext uri="{BB962C8B-B14F-4D97-AF65-F5344CB8AC3E}">
        <p14:creationId xmlns:p14="http://schemas.microsoft.com/office/powerpoint/2010/main" val="4041457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B13341C-6C27-D7DC-F21D-3E76046E3ABB}"/>
              </a:ext>
            </a:extLst>
          </p:cNvPr>
          <p:cNvPicPr>
            <a:picLocks noChangeAspect="1"/>
          </p:cNvPicPr>
          <p:nvPr/>
        </p:nvPicPr>
        <p:blipFill rotWithShape="1">
          <a:blip r:embed="rId2"/>
          <a:srcRect l="5927" r="3589" b="13454"/>
          <a:stretch/>
        </p:blipFill>
        <p:spPr>
          <a:xfrm>
            <a:off x="0" y="0"/>
            <a:ext cx="12192000" cy="6858000"/>
          </a:xfrm>
          <a:prstGeom prst="rect">
            <a:avLst/>
          </a:prstGeom>
        </p:spPr>
      </p:pic>
      <p:pic>
        <p:nvPicPr>
          <p:cNvPr id="11" name="Picture 10">
            <a:extLst>
              <a:ext uri="{FF2B5EF4-FFF2-40B4-BE49-F238E27FC236}">
                <a16:creationId xmlns:a16="http://schemas.microsoft.com/office/drawing/2014/main" id="{603FEB30-3B47-3639-6F93-3C3E56056D1E}"/>
              </a:ext>
            </a:extLst>
          </p:cNvPr>
          <p:cNvPicPr>
            <a:picLocks noChangeAspect="1"/>
          </p:cNvPicPr>
          <p:nvPr/>
        </p:nvPicPr>
        <p:blipFill>
          <a:blip r:embed="rId3"/>
          <a:stretch>
            <a:fillRect/>
          </a:stretch>
        </p:blipFill>
        <p:spPr>
          <a:xfrm>
            <a:off x="9792740" y="6135329"/>
            <a:ext cx="2399260" cy="604684"/>
          </a:xfrm>
          <a:prstGeom prst="rect">
            <a:avLst/>
          </a:prstGeom>
        </p:spPr>
      </p:pic>
    </p:spTree>
    <p:extLst>
      <p:ext uri="{BB962C8B-B14F-4D97-AF65-F5344CB8AC3E}">
        <p14:creationId xmlns:p14="http://schemas.microsoft.com/office/powerpoint/2010/main" val="1433184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0A7CA12-DC9F-17F6-85DF-27A335BA9FAB}"/>
              </a:ext>
            </a:extLst>
          </p:cNvPr>
          <p:cNvSpPr>
            <a:spLocks noGrp="1"/>
          </p:cNvSpPr>
          <p:nvPr>
            <p:ph type="dt" sz="half" idx="10"/>
          </p:nvPr>
        </p:nvSpPr>
        <p:spPr/>
        <p:txBody>
          <a:bodyPr/>
          <a:lstStyle/>
          <a:p>
            <a:r>
              <a:rPr lang="en-US"/>
              <a:t>8/03/20XX</a:t>
            </a:r>
            <a:endParaRPr lang="en-US" dirty="0"/>
          </a:p>
        </p:txBody>
      </p:sp>
      <p:sp>
        <p:nvSpPr>
          <p:cNvPr id="5" name="Footer Placeholder 4">
            <a:extLst>
              <a:ext uri="{FF2B5EF4-FFF2-40B4-BE49-F238E27FC236}">
                <a16:creationId xmlns:a16="http://schemas.microsoft.com/office/drawing/2014/main" id="{FF0AFF5E-25AF-F082-7E74-0ECB0F1ADCBC}"/>
              </a:ext>
            </a:extLst>
          </p:cNvPr>
          <p:cNvSpPr>
            <a:spLocks noGrp="1"/>
          </p:cNvSpPr>
          <p:nvPr>
            <p:ph type="ftr" sz="quarter" idx="11"/>
          </p:nvPr>
        </p:nvSpPr>
        <p:spPr/>
        <p:txBody>
          <a:bodyPr/>
          <a:lstStyle/>
          <a:p>
            <a:r>
              <a:rPr lang="en-US"/>
              <a:t>PITCH DECK</a:t>
            </a:r>
            <a:endParaRPr lang="en-US" dirty="0"/>
          </a:p>
        </p:txBody>
      </p:sp>
      <p:sp>
        <p:nvSpPr>
          <p:cNvPr id="6" name="Slide Number Placeholder 5">
            <a:extLst>
              <a:ext uri="{FF2B5EF4-FFF2-40B4-BE49-F238E27FC236}">
                <a16:creationId xmlns:a16="http://schemas.microsoft.com/office/drawing/2014/main" id="{CAE422B2-661E-7E49-A75A-F3AB8169F977}"/>
              </a:ext>
            </a:extLst>
          </p:cNvPr>
          <p:cNvSpPr>
            <a:spLocks noGrp="1"/>
          </p:cNvSpPr>
          <p:nvPr>
            <p:ph type="sldNum" sz="quarter" idx="12"/>
          </p:nvPr>
        </p:nvSpPr>
        <p:spPr/>
        <p:txBody>
          <a:bodyPr/>
          <a:lstStyle/>
          <a:p>
            <a:fld id="{4F6357DA-28E9-40D3-918C-4D14E8263D81}" type="slidenum">
              <a:rPr lang="en-US" smtClean="0"/>
              <a:pPr/>
              <a:t>3</a:t>
            </a:fld>
            <a:endParaRPr lang="en-US" dirty="0"/>
          </a:p>
        </p:txBody>
      </p:sp>
      <p:sp>
        <p:nvSpPr>
          <p:cNvPr id="7" name="Title 6">
            <a:extLst>
              <a:ext uri="{FF2B5EF4-FFF2-40B4-BE49-F238E27FC236}">
                <a16:creationId xmlns:a16="http://schemas.microsoft.com/office/drawing/2014/main" id="{04A36888-0EEE-6717-B1F7-4EB1FD84263E}"/>
              </a:ext>
            </a:extLst>
          </p:cNvPr>
          <p:cNvSpPr>
            <a:spLocks noGrp="1"/>
          </p:cNvSpPr>
          <p:nvPr>
            <p:ph type="ctrTitle"/>
          </p:nvPr>
        </p:nvSpPr>
        <p:spPr/>
        <p:txBody>
          <a:bodyPr/>
          <a:lstStyle/>
          <a:p>
            <a:r>
              <a:rPr lang="en-IN" dirty="0"/>
              <a:t>AGENDA</a:t>
            </a:r>
          </a:p>
        </p:txBody>
      </p:sp>
      <p:sp>
        <p:nvSpPr>
          <p:cNvPr id="8" name="Subtitle 7">
            <a:extLst>
              <a:ext uri="{FF2B5EF4-FFF2-40B4-BE49-F238E27FC236}">
                <a16:creationId xmlns:a16="http://schemas.microsoft.com/office/drawing/2014/main" id="{2D65590F-8B6D-5C78-A436-AF58E41EE972}"/>
              </a:ext>
            </a:extLst>
          </p:cNvPr>
          <p:cNvSpPr>
            <a:spLocks noGrp="1"/>
          </p:cNvSpPr>
          <p:nvPr>
            <p:ph type="subTitle" idx="1"/>
          </p:nvPr>
        </p:nvSpPr>
        <p:spPr>
          <a:xfrm>
            <a:off x="838201" y="1454764"/>
            <a:ext cx="7568380" cy="2801597"/>
          </a:xfrm>
        </p:spPr>
        <p:txBody>
          <a:bodyPr/>
          <a:lstStyle/>
          <a:p>
            <a:pPr marL="342900" indent="-342900">
              <a:lnSpc>
                <a:spcPct val="300000"/>
              </a:lnSpc>
              <a:buAutoNum type="arabicPeriod"/>
            </a:pPr>
            <a:r>
              <a:rPr lang="en-IN" sz="1800" dirty="0"/>
              <a:t>EXECUTIVE SUMMARY</a:t>
            </a:r>
          </a:p>
          <a:p>
            <a:pPr marL="342900" indent="-342900">
              <a:lnSpc>
                <a:spcPct val="300000"/>
              </a:lnSpc>
              <a:buAutoNum type="arabicPeriod"/>
            </a:pPr>
            <a:r>
              <a:rPr lang="en-IN" sz="1800" dirty="0"/>
              <a:t>TASK 1: CATEGORY</a:t>
            </a:r>
          </a:p>
          <a:p>
            <a:pPr marL="342900" indent="-342900">
              <a:lnSpc>
                <a:spcPct val="300000"/>
              </a:lnSpc>
              <a:buAutoNum type="arabicPeriod"/>
            </a:pPr>
            <a:r>
              <a:rPr lang="en-IN" sz="1800" dirty="0"/>
              <a:t>TASK 2: TRIAL STORE PERFORMANCE</a:t>
            </a:r>
          </a:p>
        </p:txBody>
      </p:sp>
      <p:sp>
        <p:nvSpPr>
          <p:cNvPr id="9" name="Date Placeholder 2">
            <a:extLst>
              <a:ext uri="{FF2B5EF4-FFF2-40B4-BE49-F238E27FC236}">
                <a16:creationId xmlns:a16="http://schemas.microsoft.com/office/drawing/2014/main" id="{74992232-737F-FF4A-663B-34573F7E3C53}"/>
              </a:ext>
            </a:extLst>
          </p:cNvPr>
          <p:cNvSpPr txBox="1">
            <a:spLocks/>
          </p:cNvSpPr>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000" kern="1200" spc="100" baseline="0">
                <a:solidFill>
                  <a:schemeClr val="accent3"/>
                </a:solidFill>
                <a:latin typeface="Avenir Next LT Pro" panose="020B0504020202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solidFill>
              </a:rPr>
              <a:t>25/05/2022</a:t>
            </a:r>
            <a:endParaRPr lang="en-US" dirty="0">
              <a:solidFill>
                <a:schemeClr val="bg2"/>
              </a:solidFill>
            </a:endParaRPr>
          </a:p>
        </p:txBody>
      </p:sp>
      <p:sp>
        <p:nvSpPr>
          <p:cNvPr id="10" name="Footer Placeholder 3">
            <a:extLst>
              <a:ext uri="{FF2B5EF4-FFF2-40B4-BE49-F238E27FC236}">
                <a16:creationId xmlns:a16="http://schemas.microsoft.com/office/drawing/2014/main" id="{105DA590-4862-D9DF-0FF3-843B071C01DD}"/>
              </a:ext>
            </a:extLst>
          </p:cNvPr>
          <p:cNvSpPr txBox="1">
            <a:spLocks/>
          </p:cNvSpPr>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000" kern="1200" cap="all" spc="100" baseline="0">
                <a:solidFill>
                  <a:schemeClr val="accent3"/>
                </a:solidFill>
                <a:latin typeface="Avenir Next LT Pro" panose="020B0504020202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AU">
                <a:solidFill>
                  <a:schemeClr val="bg2"/>
                </a:solidFill>
              </a:rPr>
              <a:t>RETAIL ANALYTICS</a:t>
            </a:r>
            <a:endParaRPr lang="en-AU" dirty="0">
              <a:solidFill>
                <a:schemeClr val="bg2"/>
              </a:solidFill>
            </a:endParaRPr>
          </a:p>
        </p:txBody>
      </p:sp>
      <p:pic>
        <p:nvPicPr>
          <p:cNvPr id="11" name="Picture 10">
            <a:extLst>
              <a:ext uri="{FF2B5EF4-FFF2-40B4-BE49-F238E27FC236}">
                <a16:creationId xmlns:a16="http://schemas.microsoft.com/office/drawing/2014/main" id="{13A65E6D-939E-39B1-E7ED-24FDA598D39E}"/>
              </a:ext>
            </a:extLst>
          </p:cNvPr>
          <p:cNvPicPr>
            <a:picLocks noChangeAspect="1"/>
          </p:cNvPicPr>
          <p:nvPr/>
        </p:nvPicPr>
        <p:blipFill>
          <a:blip r:embed="rId2"/>
          <a:stretch>
            <a:fillRect/>
          </a:stretch>
        </p:blipFill>
        <p:spPr>
          <a:xfrm>
            <a:off x="9792740" y="6135329"/>
            <a:ext cx="2399260" cy="604684"/>
          </a:xfrm>
          <a:prstGeom prst="rect">
            <a:avLst/>
          </a:prstGeom>
        </p:spPr>
      </p:pic>
    </p:spTree>
    <p:extLst>
      <p:ext uri="{BB962C8B-B14F-4D97-AF65-F5344CB8AC3E}">
        <p14:creationId xmlns:p14="http://schemas.microsoft.com/office/powerpoint/2010/main" val="2479027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9B7C68D5-425C-4465-842E-6EC3B305DF8F}"/>
              </a:ext>
            </a:extLst>
          </p:cNvPr>
          <p:cNvSpPr>
            <a:spLocks noGrp="1"/>
          </p:cNvSpPr>
          <p:nvPr>
            <p:ph type="ctrTitle"/>
          </p:nvPr>
        </p:nvSpPr>
        <p:spPr>
          <a:xfrm>
            <a:off x="838201" y="901598"/>
            <a:ext cx="3684814" cy="336548"/>
          </a:xfrm>
        </p:spPr>
        <p:txBody>
          <a:bodyPr/>
          <a:lstStyle/>
          <a:p>
            <a:r>
              <a:rPr lang="en-US" dirty="0"/>
              <a:t>Executive Summary</a:t>
            </a:r>
          </a:p>
        </p:txBody>
      </p:sp>
      <p:sp>
        <p:nvSpPr>
          <p:cNvPr id="3" name="Date Placeholder 2">
            <a:extLst>
              <a:ext uri="{FF2B5EF4-FFF2-40B4-BE49-F238E27FC236}">
                <a16:creationId xmlns:a16="http://schemas.microsoft.com/office/drawing/2014/main" id="{7BAA9AFE-9410-4506-BB86-B28E4E67CE6B}"/>
              </a:ext>
            </a:extLst>
          </p:cNvPr>
          <p:cNvSpPr>
            <a:spLocks noGrp="1"/>
          </p:cNvSpPr>
          <p:nvPr>
            <p:ph type="dt" sz="half" idx="10"/>
          </p:nvPr>
        </p:nvSpPr>
        <p:spPr>
          <a:xfrm>
            <a:off x="838200" y="6356350"/>
            <a:ext cx="2743200" cy="365125"/>
          </a:xfrm>
        </p:spPr>
        <p:txBody>
          <a:bodyPr/>
          <a:lstStyle/>
          <a:p>
            <a:r>
              <a:rPr lang="en-US" dirty="0">
                <a:solidFill>
                  <a:schemeClr val="bg2"/>
                </a:solidFill>
              </a:rPr>
              <a:t>25/05/2022</a:t>
            </a:r>
          </a:p>
        </p:txBody>
      </p:sp>
      <p:sp>
        <p:nvSpPr>
          <p:cNvPr id="4" name="Footer Placeholder 3">
            <a:extLst>
              <a:ext uri="{FF2B5EF4-FFF2-40B4-BE49-F238E27FC236}">
                <a16:creationId xmlns:a16="http://schemas.microsoft.com/office/drawing/2014/main" id="{92EB8589-4778-44CD-881F-7A7231F619F4}"/>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sp>
        <p:nvSpPr>
          <p:cNvPr id="13" name="Oval 12">
            <a:extLst>
              <a:ext uri="{FF2B5EF4-FFF2-40B4-BE49-F238E27FC236}">
                <a16:creationId xmlns:a16="http://schemas.microsoft.com/office/drawing/2014/main" id="{271A3961-B053-4912-86E5-9B94C2841454}"/>
              </a:ext>
            </a:extLst>
          </p:cNvPr>
          <p:cNvSpPr/>
          <p:nvPr/>
        </p:nvSpPr>
        <p:spPr>
          <a:xfrm>
            <a:off x="1196975" y="4095579"/>
            <a:ext cx="485775" cy="485775"/>
          </a:xfrm>
          <a:prstGeom prst="ellipse">
            <a:avLst/>
          </a:prstGeom>
          <a:solidFill>
            <a:schemeClr val="tx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AU" dirty="0">
                <a:solidFill>
                  <a:schemeClr val="bg1"/>
                </a:solidFill>
                <a:latin typeface="Roboto Light" panose="02000000000000000000" pitchFamily="2" charset="0"/>
                <a:ea typeface="Roboto Light" panose="02000000000000000000" pitchFamily="2" charset="0"/>
              </a:rPr>
              <a:t>02</a:t>
            </a:r>
          </a:p>
        </p:txBody>
      </p:sp>
      <p:sp>
        <p:nvSpPr>
          <p:cNvPr id="14" name="TextBox 13">
            <a:extLst>
              <a:ext uri="{FF2B5EF4-FFF2-40B4-BE49-F238E27FC236}">
                <a16:creationId xmlns:a16="http://schemas.microsoft.com/office/drawing/2014/main" id="{B7745A2B-666F-2D95-EE0E-9530FA79C233}"/>
              </a:ext>
            </a:extLst>
          </p:cNvPr>
          <p:cNvSpPr txBox="1"/>
          <p:nvPr/>
        </p:nvSpPr>
        <p:spPr>
          <a:xfrm>
            <a:off x="1935586" y="1967886"/>
            <a:ext cx="1896185" cy="1718741"/>
          </a:xfrm>
          <a:prstGeom prst="rect">
            <a:avLst/>
          </a:prstGeom>
          <a:noFill/>
        </p:spPr>
        <p:txBody>
          <a:bodyPr wrap="square" lIns="0" tIns="0" rIns="0" bIns="0" rtlCol="0" anchor="t">
            <a:noAutofit/>
          </a:bodyPr>
          <a:lstStyle/>
          <a:p>
            <a:pPr algn="l"/>
            <a:r>
              <a:rPr lang="en-AU" sz="2000" dirty="0">
                <a:solidFill>
                  <a:schemeClr val="bg1"/>
                </a:solidFill>
                <a:latin typeface="Roboto" panose="02000000000000000000" pitchFamily="2" charset="0"/>
                <a:ea typeface="Roboto" panose="02000000000000000000" pitchFamily="2" charset="0"/>
                <a:cs typeface="Roboto" panose="02000000000000000000" pitchFamily="2" charset="0"/>
              </a:rPr>
              <a:t>Task 1</a:t>
            </a:r>
          </a:p>
        </p:txBody>
      </p:sp>
      <p:sp>
        <p:nvSpPr>
          <p:cNvPr id="15" name="TextBox 14">
            <a:extLst>
              <a:ext uri="{FF2B5EF4-FFF2-40B4-BE49-F238E27FC236}">
                <a16:creationId xmlns:a16="http://schemas.microsoft.com/office/drawing/2014/main" id="{F0739070-3717-AC3B-C573-AA0F4DAA5B27}"/>
              </a:ext>
            </a:extLst>
          </p:cNvPr>
          <p:cNvSpPr txBox="1"/>
          <p:nvPr/>
        </p:nvSpPr>
        <p:spPr>
          <a:xfrm>
            <a:off x="1935586" y="4158465"/>
            <a:ext cx="1896185" cy="1718741"/>
          </a:xfrm>
          <a:prstGeom prst="rect">
            <a:avLst/>
          </a:prstGeom>
          <a:noFill/>
        </p:spPr>
        <p:txBody>
          <a:bodyPr wrap="square" lIns="0" tIns="0" rIns="0" bIns="0" rtlCol="0" anchor="t">
            <a:noAutofit/>
          </a:bodyPr>
          <a:lstStyle/>
          <a:p>
            <a:pPr algn="l"/>
            <a:r>
              <a:rPr lang="en-AU" sz="2000" dirty="0">
                <a:solidFill>
                  <a:schemeClr val="bg1"/>
                </a:solidFill>
                <a:latin typeface="Roboto" panose="02000000000000000000" pitchFamily="2" charset="0"/>
                <a:ea typeface="Roboto" panose="02000000000000000000" pitchFamily="2" charset="0"/>
                <a:cs typeface="Roboto" panose="02000000000000000000" pitchFamily="2" charset="0"/>
              </a:rPr>
              <a:t>Task</a:t>
            </a:r>
            <a:r>
              <a:rPr lang="en-AU" dirty="0">
                <a:solidFill>
                  <a:schemeClr val="bg1"/>
                </a:solidFill>
                <a:latin typeface="Roboto" panose="02000000000000000000" pitchFamily="2" charset="0"/>
                <a:ea typeface="Roboto" panose="02000000000000000000" pitchFamily="2" charset="0"/>
                <a:cs typeface="Roboto" panose="02000000000000000000" pitchFamily="2" charset="0"/>
              </a:rPr>
              <a:t> 2</a:t>
            </a:r>
          </a:p>
        </p:txBody>
      </p:sp>
      <p:sp>
        <p:nvSpPr>
          <p:cNvPr id="16" name="TextBox 15">
            <a:extLst>
              <a:ext uri="{FF2B5EF4-FFF2-40B4-BE49-F238E27FC236}">
                <a16:creationId xmlns:a16="http://schemas.microsoft.com/office/drawing/2014/main" id="{1D5E9AD4-6151-09D1-07E5-C0D550F72668}"/>
              </a:ext>
            </a:extLst>
          </p:cNvPr>
          <p:cNvSpPr txBox="1"/>
          <p:nvPr/>
        </p:nvSpPr>
        <p:spPr>
          <a:xfrm>
            <a:off x="4095585" y="1967887"/>
            <a:ext cx="7580989" cy="1718742"/>
          </a:xfrm>
          <a:prstGeom prst="rect">
            <a:avLst/>
          </a:prstGeom>
          <a:noFill/>
        </p:spPr>
        <p:txBody>
          <a:bodyPr wrap="square" lIns="0" tIns="0" rIns="0" bIns="0" rtlCol="0" anchor="t">
            <a:noAutofit/>
          </a:bodyPr>
          <a:lstStyle/>
          <a:p>
            <a:pPr algn="just"/>
            <a:r>
              <a:rPr lang="en-US" sz="2000" b="0" i="0" dirty="0">
                <a:solidFill>
                  <a:srgbClr val="C9D1D9"/>
                </a:solidFill>
                <a:effectLst/>
                <a:latin typeface="ui-monospace"/>
              </a:rPr>
              <a:t>Sales have mainly been due to Budget - older families, Mainstream young singles/couples, and Mainstream - retirees shoppers. We can help the Category Manager with recommendations of where these segments are and further help them with measuring the impact of the changed placement. </a:t>
            </a:r>
            <a:endParaRPr lang="en-AU" sz="2000" dirty="0">
              <a:solidFill>
                <a:schemeClr val="bg1"/>
              </a:solidFill>
              <a:latin typeface="Roboto Light" panose="02000000000000000000" pitchFamily="2" charset="0"/>
              <a:ea typeface="Roboto Light" panose="02000000000000000000" pitchFamily="2" charset="0"/>
            </a:endParaRPr>
          </a:p>
        </p:txBody>
      </p:sp>
      <p:sp>
        <p:nvSpPr>
          <p:cNvPr id="19" name="TextBox 18">
            <a:extLst>
              <a:ext uri="{FF2B5EF4-FFF2-40B4-BE49-F238E27FC236}">
                <a16:creationId xmlns:a16="http://schemas.microsoft.com/office/drawing/2014/main" id="{B4FAF3E2-5B6A-D873-AD3D-E15D0EC4EE71}"/>
              </a:ext>
            </a:extLst>
          </p:cNvPr>
          <p:cNvSpPr txBox="1"/>
          <p:nvPr/>
        </p:nvSpPr>
        <p:spPr>
          <a:xfrm>
            <a:off x="4095585" y="4158466"/>
            <a:ext cx="7580989" cy="1718742"/>
          </a:xfrm>
          <a:prstGeom prst="rect">
            <a:avLst/>
          </a:prstGeom>
          <a:noFill/>
        </p:spPr>
        <p:txBody>
          <a:bodyPr wrap="square" lIns="0" tIns="0" rIns="0" bIns="0" rtlCol="0" anchor="t">
            <a:noAutofit/>
          </a:bodyPr>
          <a:lstStyle/>
          <a:p>
            <a:pPr algn="just"/>
            <a:r>
              <a:rPr lang="en-US" sz="2000" b="0" i="0" dirty="0">
                <a:solidFill>
                  <a:srgbClr val="C9D1D9"/>
                </a:solidFill>
                <a:effectLst/>
                <a:latin typeface="ui-monospace"/>
              </a:rPr>
              <a:t>We've found control stores 233, 155, 178 for trial stores 77, 86 and 88 respectively. The results for trial stores 77 and 86 during the trial period show a significant difference in at least two of the three trial months but this is not the case for trial store 88.</a:t>
            </a:r>
            <a:endParaRPr lang="en-AU" sz="2000" dirty="0">
              <a:solidFill>
                <a:schemeClr val="bg1"/>
              </a:solidFill>
              <a:latin typeface="Roboto Light" panose="02000000000000000000" pitchFamily="2" charset="0"/>
              <a:ea typeface="Roboto Light" panose="02000000000000000000" pitchFamily="2" charset="0"/>
            </a:endParaRPr>
          </a:p>
        </p:txBody>
      </p:sp>
      <p:sp>
        <p:nvSpPr>
          <p:cNvPr id="20" name="Oval 19">
            <a:extLst>
              <a:ext uri="{FF2B5EF4-FFF2-40B4-BE49-F238E27FC236}">
                <a16:creationId xmlns:a16="http://schemas.microsoft.com/office/drawing/2014/main" id="{91DAB87D-52E9-AD88-BD06-3B5BD779BA97}"/>
              </a:ext>
            </a:extLst>
          </p:cNvPr>
          <p:cNvSpPr/>
          <p:nvPr/>
        </p:nvSpPr>
        <p:spPr>
          <a:xfrm>
            <a:off x="1185997" y="1834808"/>
            <a:ext cx="485775" cy="485775"/>
          </a:xfrm>
          <a:prstGeom prst="ellipse">
            <a:avLst/>
          </a:prstGeom>
          <a:solidFill>
            <a:schemeClr val="tx1"/>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AU" dirty="0">
                <a:solidFill>
                  <a:schemeClr val="bg1"/>
                </a:solidFill>
                <a:latin typeface="Roboto Light" panose="02000000000000000000" pitchFamily="2" charset="0"/>
                <a:ea typeface="Roboto Light" panose="02000000000000000000" pitchFamily="2" charset="0"/>
              </a:rPr>
              <a:t>01</a:t>
            </a:r>
          </a:p>
        </p:txBody>
      </p:sp>
      <p:pic>
        <p:nvPicPr>
          <p:cNvPr id="23" name="Picture 22">
            <a:extLst>
              <a:ext uri="{FF2B5EF4-FFF2-40B4-BE49-F238E27FC236}">
                <a16:creationId xmlns:a16="http://schemas.microsoft.com/office/drawing/2014/main" id="{42046590-6525-D10C-248C-7132244C1F2C}"/>
              </a:ext>
            </a:extLst>
          </p:cNvPr>
          <p:cNvPicPr>
            <a:picLocks noChangeAspect="1"/>
          </p:cNvPicPr>
          <p:nvPr/>
        </p:nvPicPr>
        <p:blipFill>
          <a:blip r:embed="rId2"/>
          <a:stretch>
            <a:fillRect/>
          </a:stretch>
        </p:blipFill>
        <p:spPr>
          <a:xfrm>
            <a:off x="9792740" y="6135329"/>
            <a:ext cx="2399260" cy="604684"/>
          </a:xfrm>
          <a:prstGeom prst="rect">
            <a:avLst/>
          </a:prstGeom>
        </p:spPr>
      </p:pic>
    </p:spTree>
    <p:extLst>
      <p:ext uri="{BB962C8B-B14F-4D97-AF65-F5344CB8AC3E}">
        <p14:creationId xmlns:p14="http://schemas.microsoft.com/office/powerpoint/2010/main" val="2703902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CC2A221-B199-4A29-BC00-83D349B94F14}"/>
              </a:ext>
            </a:extLst>
          </p:cNvPr>
          <p:cNvSpPr>
            <a:spLocks noGrp="1"/>
          </p:cNvSpPr>
          <p:nvPr>
            <p:ph type="ctrTitle"/>
          </p:nvPr>
        </p:nvSpPr>
        <p:spPr>
          <a:xfrm>
            <a:off x="4376051" y="893523"/>
            <a:ext cx="5094517" cy="296198"/>
          </a:xfrm>
        </p:spPr>
        <p:txBody>
          <a:bodyPr/>
          <a:lstStyle/>
          <a:p>
            <a:r>
              <a:rPr lang="en-IN" sz="2400" dirty="0"/>
              <a:t>TASK 1: CATEGORY</a:t>
            </a:r>
            <a:endParaRPr lang="en-US" dirty="0"/>
          </a:p>
        </p:txBody>
      </p:sp>
      <p:sp>
        <p:nvSpPr>
          <p:cNvPr id="12" name="Subtitle 11">
            <a:extLst>
              <a:ext uri="{FF2B5EF4-FFF2-40B4-BE49-F238E27FC236}">
                <a16:creationId xmlns:a16="http://schemas.microsoft.com/office/drawing/2014/main" id="{4C47F3D7-2E0A-4565-95F1-798A78C8044F}"/>
              </a:ext>
            </a:extLst>
          </p:cNvPr>
          <p:cNvSpPr>
            <a:spLocks noGrp="1"/>
          </p:cNvSpPr>
          <p:nvPr>
            <p:ph type="subTitle" idx="1"/>
          </p:nvPr>
        </p:nvSpPr>
        <p:spPr>
          <a:xfrm>
            <a:off x="4376050" y="1725102"/>
            <a:ext cx="7245680" cy="4571673"/>
          </a:xfrm>
        </p:spPr>
        <p:txBody>
          <a:bodyPr/>
          <a:lstStyle/>
          <a:p>
            <a:pPr marL="0" lvl="0" indent="0" algn="just" rtl="0">
              <a:spcBef>
                <a:spcPts val="0"/>
              </a:spcBef>
              <a:spcAft>
                <a:spcPts val="0"/>
              </a:spcAft>
              <a:buNone/>
            </a:pPr>
            <a:r>
              <a:rPr lang="en-US" dirty="0">
                <a:solidFill>
                  <a:schemeClr val="bg2"/>
                </a:solidFill>
              </a:rPr>
              <a:t>Sales have mainly been due to </a:t>
            </a:r>
            <a:r>
              <a:rPr lang="en-US" b="1" dirty="0">
                <a:solidFill>
                  <a:schemeClr val="bg2"/>
                </a:solidFill>
              </a:rPr>
              <a:t>Budget - older families, Mainstream young singles/couples, and Mainstream - retirees shoppers</a:t>
            </a:r>
            <a:r>
              <a:rPr lang="en-US" dirty="0">
                <a:solidFill>
                  <a:schemeClr val="bg2"/>
                </a:solidFill>
              </a:rPr>
              <a:t>. We found that the </a:t>
            </a:r>
            <a:r>
              <a:rPr lang="en-US" b="1" dirty="0">
                <a:solidFill>
                  <a:schemeClr val="bg2"/>
                </a:solidFill>
              </a:rPr>
              <a:t>high spend in chips for mainstream </a:t>
            </a:r>
            <a:r>
              <a:rPr lang="en-US" dirty="0">
                <a:solidFill>
                  <a:schemeClr val="bg2"/>
                </a:solidFill>
              </a:rPr>
              <a:t>young singles/couples and retirees is due to there </a:t>
            </a:r>
            <a:r>
              <a:rPr lang="en-US" b="1" dirty="0">
                <a:solidFill>
                  <a:schemeClr val="bg2"/>
                </a:solidFill>
              </a:rPr>
              <a:t>being more of them than other buyers</a:t>
            </a:r>
            <a:r>
              <a:rPr lang="en-US" dirty="0">
                <a:solidFill>
                  <a:schemeClr val="bg2"/>
                </a:solidFill>
              </a:rPr>
              <a:t>. Mainstream, </a:t>
            </a:r>
            <a:r>
              <a:rPr lang="en-US" dirty="0" err="1">
                <a:solidFill>
                  <a:schemeClr val="bg2"/>
                </a:solidFill>
              </a:rPr>
              <a:t>midage</a:t>
            </a:r>
            <a:r>
              <a:rPr lang="en-US" dirty="0">
                <a:solidFill>
                  <a:schemeClr val="bg2"/>
                </a:solidFill>
              </a:rPr>
              <a:t> and young singles and couples are also more likely to </a:t>
            </a:r>
            <a:r>
              <a:rPr lang="en-US" b="1" dirty="0">
                <a:solidFill>
                  <a:schemeClr val="bg2"/>
                </a:solidFill>
              </a:rPr>
              <a:t>pay more per packet</a:t>
            </a:r>
            <a:r>
              <a:rPr lang="en-US" dirty="0">
                <a:solidFill>
                  <a:schemeClr val="bg2"/>
                </a:solidFill>
              </a:rPr>
              <a:t> of chips. This is indicative of impulse buying behavior.</a:t>
            </a:r>
          </a:p>
          <a:p>
            <a:pPr marL="0" lvl="0" indent="0" algn="just" rtl="0">
              <a:spcBef>
                <a:spcPts val="1600"/>
              </a:spcBef>
              <a:spcAft>
                <a:spcPts val="0"/>
              </a:spcAft>
              <a:buNone/>
            </a:pPr>
            <a:r>
              <a:rPr lang="en-US" dirty="0">
                <a:solidFill>
                  <a:schemeClr val="bg2"/>
                </a:solidFill>
              </a:rPr>
              <a:t>We’ve also found that </a:t>
            </a:r>
            <a:r>
              <a:rPr lang="en-US" b="1" dirty="0">
                <a:solidFill>
                  <a:schemeClr val="bg2"/>
                </a:solidFill>
              </a:rPr>
              <a:t>Mainstream young singles</a:t>
            </a:r>
            <a:r>
              <a:rPr lang="en-US" dirty="0">
                <a:solidFill>
                  <a:schemeClr val="bg2"/>
                </a:solidFill>
              </a:rPr>
              <a:t> </a:t>
            </a:r>
            <a:r>
              <a:rPr lang="en-US" b="1" dirty="0">
                <a:solidFill>
                  <a:schemeClr val="bg2"/>
                </a:solidFill>
              </a:rPr>
              <a:t>and couples </a:t>
            </a:r>
            <a:r>
              <a:rPr lang="en-US" dirty="0">
                <a:solidFill>
                  <a:schemeClr val="bg2"/>
                </a:solidFill>
              </a:rPr>
              <a:t>are </a:t>
            </a:r>
            <a:r>
              <a:rPr lang="en-US" b="1" dirty="0">
                <a:solidFill>
                  <a:schemeClr val="bg2"/>
                </a:solidFill>
              </a:rPr>
              <a:t>23% more</a:t>
            </a:r>
            <a:r>
              <a:rPr lang="en-US" dirty="0">
                <a:solidFill>
                  <a:schemeClr val="bg2"/>
                </a:solidFill>
              </a:rPr>
              <a:t> likely to purchase </a:t>
            </a:r>
            <a:r>
              <a:rPr lang="en-US" b="1" dirty="0">
                <a:solidFill>
                  <a:schemeClr val="bg2"/>
                </a:solidFill>
              </a:rPr>
              <a:t>Tyrrells chips</a:t>
            </a:r>
            <a:r>
              <a:rPr lang="en-US" dirty="0">
                <a:solidFill>
                  <a:schemeClr val="bg2"/>
                </a:solidFill>
              </a:rPr>
              <a:t> compared to the rest of the population. The Category Manager may want to </a:t>
            </a:r>
            <a:r>
              <a:rPr lang="en-US" b="1" dirty="0">
                <a:solidFill>
                  <a:schemeClr val="bg2"/>
                </a:solidFill>
              </a:rPr>
              <a:t>increase the category’s performance</a:t>
            </a:r>
            <a:r>
              <a:rPr lang="en-US" dirty="0">
                <a:solidFill>
                  <a:schemeClr val="bg2"/>
                </a:solidFill>
              </a:rPr>
              <a:t> by </a:t>
            </a:r>
            <a:r>
              <a:rPr lang="en-US" b="1" dirty="0">
                <a:solidFill>
                  <a:schemeClr val="bg2"/>
                </a:solidFill>
              </a:rPr>
              <a:t>off-locating some Tyrrells</a:t>
            </a:r>
            <a:r>
              <a:rPr lang="en-US" dirty="0">
                <a:solidFill>
                  <a:schemeClr val="bg2"/>
                </a:solidFill>
              </a:rPr>
              <a:t> and smaller packs of chips in discretionary space near segments where young singles and couples frequent more often to increase visibility and impulse behavior.</a:t>
            </a:r>
          </a:p>
          <a:p>
            <a:pPr marL="0" lvl="0" indent="0" algn="just" rtl="0">
              <a:spcBef>
                <a:spcPts val="1600"/>
              </a:spcBef>
              <a:spcAft>
                <a:spcPts val="0"/>
              </a:spcAft>
              <a:buNone/>
            </a:pPr>
            <a:r>
              <a:rPr lang="en-US" dirty="0">
                <a:solidFill>
                  <a:schemeClr val="bg2"/>
                </a:solidFill>
              </a:rPr>
              <a:t>Quantium can help the Category Manager with recommendations of where these segments are and further help them with measuring the impact of the changed placement. </a:t>
            </a:r>
          </a:p>
        </p:txBody>
      </p:sp>
      <p:sp>
        <p:nvSpPr>
          <p:cNvPr id="14" name="Text Placeholder 13">
            <a:extLst>
              <a:ext uri="{FF2B5EF4-FFF2-40B4-BE49-F238E27FC236}">
                <a16:creationId xmlns:a16="http://schemas.microsoft.com/office/drawing/2014/main" id="{515C45EA-3D67-4B00-9B3A-CF3180E412D9}"/>
              </a:ext>
            </a:extLst>
          </p:cNvPr>
          <p:cNvSpPr>
            <a:spLocks noGrp="1"/>
          </p:cNvSpPr>
          <p:nvPr>
            <p:ph type="body" sz="quarter" idx="14"/>
          </p:nvPr>
        </p:nvSpPr>
        <p:spPr>
          <a:xfrm>
            <a:off x="4376049" y="1334323"/>
            <a:ext cx="2383973" cy="464399"/>
          </a:xfrm>
        </p:spPr>
        <p:txBody>
          <a:bodyPr/>
          <a:lstStyle/>
          <a:p>
            <a:r>
              <a:rPr lang="en-US" dirty="0"/>
              <a:t>Overview</a:t>
            </a:r>
          </a:p>
        </p:txBody>
      </p:sp>
      <p:sp>
        <p:nvSpPr>
          <p:cNvPr id="3" name="Date Placeholder 2">
            <a:extLst>
              <a:ext uri="{FF2B5EF4-FFF2-40B4-BE49-F238E27FC236}">
                <a16:creationId xmlns:a16="http://schemas.microsoft.com/office/drawing/2014/main" id="{FA550418-AF50-4D31-B9E4-A06E19A8C91E}"/>
              </a:ext>
            </a:extLst>
          </p:cNvPr>
          <p:cNvSpPr>
            <a:spLocks noGrp="1"/>
          </p:cNvSpPr>
          <p:nvPr>
            <p:ph type="dt" sz="half" idx="10"/>
          </p:nvPr>
        </p:nvSpPr>
        <p:spPr>
          <a:xfrm>
            <a:off x="838200" y="6356350"/>
            <a:ext cx="2743200" cy="365125"/>
          </a:xfrm>
        </p:spPr>
        <p:txBody>
          <a:bodyPr/>
          <a:lstStyle/>
          <a:p>
            <a:r>
              <a:rPr lang="en-US" dirty="0"/>
              <a:t>8/03/20XX</a:t>
            </a:r>
          </a:p>
        </p:txBody>
      </p:sp>
      <p:pic>
        <p:nvPicPr>
          <p:cNvPr id="1026" name="Picture 2" descr="Potato chips or crisps on a store shelf. A display of potato chips or  crisps on , #Sponsored, #store, #shelf, #d… | Snack display, Grocery  supermarket, Potato chips">
            <a:extLst>
              <a:ext uri="{FF2B5EF4-FFF2-40B4-BE49-F238E27FC236}">
                <a16:creationId xmlns:a16="http://schemas.microsoft.com/office/drawing/2014/main" id="{B38296F1-5497-77D1-5C17-24508EFA15DF}"/>
              </a:ext>
            </a:extLst>
          </p:cNvPr>
          <p:cNvPicPr>
            <a:picLocks noGrp="1" noChangeAspect="1" noChangeArrowheads="1"/>
          </p:cNvPicPr>
          <p:nvPr>
            <p:ph type="pic" sz="quarter" idx="13"/>
          </p:nvPr>
        </p:nvPicPr>
        <p:blipFill>
          <a:blip r:embed="rId2">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l="27917" r="27917"/>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56" name="Picture 55">
            <a:extLst>
              <a:ext uri="{FF2B5EF4-FFF2-40B4-BE49-F238E27FC236}">
                <a16:creationId xmlns:a16="http://schemas.microsoft.com/office/drawing/2014/main" id="{FAEE7728-92AC-1E10-695D-DD8BE1A204BA}"/>
              </a:ext>
            </a:extLst>
          </p:cNvPr>
          <p:cNvPicPr>
            <a:picLocks noChangeAspect="1"/>
          </p:cNvPicPr>
          <p:nvPr/>
        </p:nvPicPr>
        <p:blipFill>
          <a:blip r:embed="rId4"/>
          <a:stretch>
            <a:fillRect/>
          </a:stretch>
        </p:blipFill>
        <p:spPr>
          <a:xfrm>
            <a:off x="9792740" y="6135329"/>
            <a:ext cx="2399260" cy="604684"/>
          </a:xfrm>
          <a:prstGeom prst="rect">
            <a:avLst/>
          </a:prstGeom>
        </p:spPr>
      </p:pic>
      <p:sp>
        <p:nvSpPr>
          <p:cNvPr id="57" name="Footer Placeholder 3">
            <a:extLst>
              <a:ext uri="{FF2B5EF4-FFF2-40B4-BE49-F238E27FC236}">
                <a16:creationId xmlns:a16="http://schemas.microsoft.com/office/drawing/2014/main" id="{DB6D9C3E-6282-53DE-D9FD-70DD2C47E0B3}"/>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spTree>
    <p:extLst>
      <p:ext uri="{BB962C8B-B14F-4D97-AF65-F5344CB8AC3E}">
        <p14:creationId xmlns:p14="http://schemas.microsoft.com/office/powerpoint/2010/main" val="300600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838200" y="725448"/>
            <a:ext cx="10311581" cy="639955"/>
          </a:xfrm>
        </p:spPr>
        <p:txBody>
          <a:bodyPr/>
          <a:lstStyle/>
          <a:p>
            <a:r>
              <a:rPr lang="en-AU" dirty="0"/>
              <a:t>affluence and its effect on consumer buying </a:t>
            </a:r>
            <a:br>
              <a:rPr lang="en-AU" dirty="0"/>
            </a:br>
            <a:r>
              <a:rPr lang="en-AU" dirty="0"/>
              <a:t>for the category of chips</a:t>
            </a:r>
            <a:endParaRPr lang="en-US" dirty="0"/>
          </a:p>
        </p:txBody>
      </p:sp>
      <p:pic>
        <p:nvPicPr>
          <p:cNvPr id="2050" name="Picture 2">
            <a:extLst>
              <a:ext uri="{FF2B5EF4-FFF2-40B4-BE49-F238E27FC236}">
                <a16:creationId xmlns:a16="http://schemas.microsoft.com/office/drawing/2014/main" id="{1FF1C7D2-587F-7551-8F43-C95DC075AA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515883"/>
            <a:ext cx="6565982" cy="4689987"/>
          </a:xfrm>
          <a:prstGeom prst="rect">
            <a:avLst/>
          </a:prstGeom>
          <a:noFill/>
          <a:extLst>
            <a:ext uri="{909E8E84-426E-40DD-AFC4-6F175D3DCCD1}">
              <a14:hiddenFill xmlns:a14="http://schemas.microsoft.com/office/drawing/2010/main">
                <a:solidFill>
                  <a:srgbClr val="FFFFFF"/>
                </a:solidFill>
              </a14:hiddenFill>
            </a:ext>
          </a:extLst>
        </p:spPr>
      </p:pic>
      <p:sp>
        <p:nvSpPr>
          <p:cNvPr id="22" name="Date Placeholder 2">
            <a:extLst>
              <a:ext uri="{FF2B5EF4-FFF2-40B4-BE49-F238E27FC236}">
                <a16:creationId xmlns:a16="http://schemas.microsoft.com/office/drawing/2014/main" id="{BFDBB6EB-C1FF-D9F2-5A32-3860ECCED8C5}"/>
              </a:ext>
            </a:extLst>
          </p:cNvPr>
          <p:cNvSpPr>
            <a:spLocks noGrp="1"/>
          </p:cNvSpPr>
          <p:nvPr>
            <p:ph type="dt" sz="half" idx="10"/>
          </p:nvPr>
        </p:nvSpPr>
        <p:spPr>
          <a:xfrm>
            <a:off x="838200" y="6356350"/>
            <a:ext cx="2743200" cy="365125"/>
          </a:xfrm>
        </p:spPr>
        <p:txBody>
          <a:bodyPr/>
          <a:lstStyle/>
          <a:p>
            <a:r>
              <a:rPr lang="en-US" dirty="0">
                <a:solidFill>
                  <a:schemeClr val="bg2"/>
                </a:solidFill>
              </a:rPr>
              <a:t>25/05/2022</a:t>
            </a:r>
          </a:p>
        </p:txBody>
      </p:sp>
      <p:sp>
        <p:nvSpPr>
          <p:cNvPr id="23" name="Footer Placeholder 3">
            <a:extLst>
              <a:ext uri="{FF2B5EF4-FFF2-40B4-BE49-F238E27FC236}">
                <a16:creationId xmlns:a16="http://schemas.microsoft.com/office/drawing/2014/main" id="{0A4EC297-EA84-43BD-BB6D-2D22E0D0EA4B}"/>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pic>
        <p:nvPicPr>
          <p:cNvPr id="24" name="Picture 23">
            <a:extLst>
              <a:ext uri="{FF2B5EF4-FFF2-40B4-BE49-F238E27FC236}">
                <a16:creationId xmlns:a16="http://schemas.microsoft.com/office/drawing/2014/main" id="{7DF1AE94-476D-A790-D4CE-7302CE70D965}"/>
              </a:ext>
            </a:extLst>
          </p:cNvPr>
          <p:cNvPicPr>
            <a:picLocks noChangeAspect="1"/>
          </p:cNvPicPr>
          <p:nvPr/>
        </p:nvPicPr>
        <p:blipFill>
          <a:blip r:embed="rId3"/>
          <a:stretch>
            <a:fillRect/>
          </a:stretch>
        </p:blipFill>
        <p:spPr>
          <a:xfrm>
            <a:off x="9792740" y="6135329"/>
            <a:ext cx="2399260" cy="604684"/>
          </a:xfrm>
          <a:prstGeom prst="rect">
            <a:avLst/>
          </a:prstGeom>
        </p:spPr>
      </p:pic>
      <p:sp>
        <p:nvSpPr>
          <p:cNvPr id="25" name="TextBox 24">
            <a:extLst>
              <a:ext uri="{FF2B5EF4-FFF2-40B4-BE49-F238E27FC236}">
                <a16:creationId xmlns:a16="http://schemas.microsoft.com/office/drawing/2014/main" id="{53C08148-AFD7-8029-6D71-7A4C31427CAC}"/>
              </a:ext>
            </a:extLst>
          </p:cNvPr>
          <p:cNvSpPr txBox="1"/>
          <p:nvPr/>
        </p:nvSpPr>
        <p:spPr>
          <a:xfrm>
            <a:off x="7811156" y="1984629"/>
            <a:ext cx="3542644" cy="3059319"/>
          </a:xfrm>
          <a:prstGeom prst="rect">
            <a:avLst/>
          </a:prstGeom>
          <a:noFill/>
        </p:spPr>
        <p:txBody>
          <a:bodyPr wrap="square" lIns="0" tIns="0" rIns="0" bIns="0" rtlCol="0" anchor="t">
            <a:noAutofit/>
          </a:bodyPr>
          <a:lstStyle/>
          <a:p>
            <a:pPr>
              <a:lnSpc>
                <a:spcPct val="150000"/>
              </a:lnSpc>
            </a:pPr>
            <a:r>
              <a:rPr lang="en-US" sz="2000" b="0" i="0" dirty="0">
                <a:solidFill>
                  <a:schemeClr val="bg2"/>
                </a:solidFill>
                <a:effectLst/>
                <a:latin typeface="Helvetica Neue"/>
              </a:rPr>
              <a:t>Sales are coming mainly from </a:t>
            </a:r>
          </a:p>
          <a:p>
            <a:pPr marL="457200" indent="-457200">
              <a:lnSpc>
                <a:spcPct val="150000"/>
              </a:lnSpc>
              <a:buAutoNum type="arabicPeriod"/>
            </a:pPr>
            <a:r>
              <a:rPr lang="en-US" sz="2000" b="0" i="0" dirty="0">
                <a:solidFill>
                  <a:schemeClr val="bg2"/>
                </a:solidFill>
                <a:effectLst/>
                <a:latin typeface="Helvetica Neue"/>
              </a:rPr>
              <a:t>Budget - older families, </a:t>
            </a:r>
          </a:p>
          <a:p>
            <a:pPr marL="457200" indent="-457200">
              <a:lnSpc>
                <a:spcPct val="150000"/>
              </a:lnSpc>
              <a:buAutoNum type="arabicPeriod"/>
            </a:pPr>
            <a:r>
              <a:rPr lang="en-US" sz="2000" b="0" i="0" dirty="0">
                <a:solidFill>
                  <a:schemeClr val="bg2"/>
                </a:solidFill>
                <a:effectLst/>
                <a:latin typeface="Helvetica Neue"/>
              </a:rPr>
              <a:t>Mainstream-young singles/couples</a:t>
            </a:r>
          </a:p>
          <a:p>
            <a:pPr marL="457200" indent="-457200">
              <a:lnSpc>
                <a:spcPct val="150000"/>
              </a:lnSpc>
              <a:buAutoNum type="arabicPeriod"/>
            </a:pPr>
            <a:r>
              <a:rPr lang="en-US" sz="2000" b="0" i="0" dirty="0">
                <a:solidFill>
                  <a:schemeClr val="bg2"/>
                </a:solidFill>
                <a:effectLst/>
                <a:latin typeface="Helvetica Neue"/>
              </a:rPr>
              <a:t>Mainstream - retirees</a:t>
            </a:r>
            <a:endParaRPr lang="en-AU" sz="2000" dirty="0">
              <a:solidFill>
                <a:schemeClr val="bg2"/>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27487032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838200" y="725448"/>
            <a:ext cx="10311581" cy="639955"/>
          </a:xfrm>
        </p:spPr>
        <p:txBody>
          <a:bodyPr/>
          <a:lstStyle/>
          <a:p>
            <a:r>
              <a:rPr lang="en-AU" dirty="0"/>
              <a:t>the proportion of customers by affluence and life stage on this slide</a:t>
            </a:r>
            <a:endParaRPr lang="en-US" dirty="0"/>
          </a:p>
        </p:txBody>
      </p:sp>
      <p:sp>
        <p:nvSpPr>
          <p:cNvPr id="22" name="Date Placeholder 2">
            <a:extLst>
              <a:ext uri="{FF2B5EF4-FFF2-40B4-BE49-F238E27FC236}">
                <a16:creationId xmlns:a16="http://schemas.microsoft.com/office/drawing/2014/main" id="{BFDBB6EB-C1FF-D9F2-5A32-3860ECCED8C5}"/>
              </a:ext>
            </a:extLst>
          </p:cNvPr>
          <p:cNvSpPr>
            <a:spLocks noGrp="1"/>
          </p:cNvSpPr>
          <p:nvPr>
            <p:ph type="dt" sz="half" idx="10"/>
          </p:nvPr>
        </p:nvSpPr>
        <p:spPr>
          <a:xfrm>
            <a:off x="838200" y="6356350"/>
            <a:ext cx="2743200" cy="365125"/>
          </a:xfrm>
        </p:spPr>
        <p:txBody>
          <a:bodyPr/>
          <a:lstStyle/>
          <a:p>
            <a:r>
              <a:rPr lang="en-US" dirty="0">
                <a:solidFill>
                  <a:schemeClr val="bg2"/>
                </a:solidFill>
              </a:rPr>
              <a:t>25/05/2022</a:t>
            </a:r>
          </a:p>
        </p:txBody>
      </p:sp>
      <p:sp>
        <p:nvSpPr>
          <p:cNvPr id="23" name="Footer Placeholder 3">
            <a:extLst>
              <a:ext uri="{FF2B5EF4-FFF2-40B4-BE49-F238E27FC236}">
                <a16:creationId xmlns:a16="http://schemas.microsoft.com/office/drawing/2014/main" id="{0A4EC297-EA84-43BD-BB6D-2D22E0D0EA4B}"/>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pic>
        <p:nvPicPr>
          <p:cNvPr id="24" name="Picture 23">
            <a:extLst>
              <a:ext uri="{FF2B5EF4-FFF2-40B4-BE49-F238E27FC236}">
                <a16:creationId xmlns:a16="http://schemas.microsoft.com/office/drawing/2014/main" id="{7DF1AE94-476D-A790-D4CE-7302CE70D965}"/>
              </a:ext>
            </a:extLst>
          </p:cNvPr>
          <p:cNvPicPr>
            <a:picLocks noChangeAspect="1"/>
          </p:cNvPicPr>
          <p:nvPr/>
        </p:nvPicPr>
        <p:blipFill>
          <a:blip r:embed="rId2"/>
          <a:stretch>
            <a:fillRect/>
          </a:stretch>
        </p:blipFill>
        <p:spPr>
          <a:xfrm>
            <a:off x="9792740" y="6135329"/>
            <a:ext cx="2399260" cy="604684"/>
          </a:xfrm>
          <a:prstGeom prst="rect">
            <a:avLst/>
          </a:prstGeom>
        </p:spPr>
      </p:pic>
      <p:sp>
        <p:nvSpPr>
          <p:cNvPr id="25" name="TextBox 24">
            <a:extLst>
              <a:ext uri="{FF2B5EF4-FFF2-40B4-BE49-F238E27FC236}">
                <a16:creationId xmlns:a16="http://schemas.microsoft.com/office/drawing/2014/main" id="{53C08148-AFD7-8029-6D71-7A4C31427CAC}"/>
              </a:ext>
            </a:extLst>
          </p:cNvPr>
          <p:cNvSpPr txBox="1"/>
          <p:nvPr/>
        </p:nvSpPr>
        <p:spPr>
          <a:xfrm>
            <a:off x="7607137" y="1739682"/>
            <a:ext cx="3746663" cy="4100680"/>
          </a:xfrm>
          <a:prstGeom prst="rect">
            <a:avLst/>
          </a:prstGeom>
          <a:noFill/>
        </p:spPr>
        <p:txBody>
          <a:bodyPr wrap="square" lIns="0" tIns="0" rIns="0" bIns="0" rtlCol="0" anchor="t">
            <a:noAutofit/>
          </a:bodyPr>
          <a:lstStyle/>
          <a:p>
            <a:pPr algn="just">
              <a:lnSpc>
                <a:spcPct val="150000"/>
              </a:lnSpc>
            </a:pPr>
            <a:r>
              <a:rPr lang="en-US" b="0" i="0" dirty="0">
                <a:solidFill>
                  <a:schemeClr val="bg1"/>
                </a:solidFill>
                <a:effectLst/>
                <a:latin typeface="Helvetica Neue"/>
              </a:rPr>
              <a:t>There are more Mainstream - young singles/couples and Mainstream - retirees who buy chips. </a:t>
            </a:r>
          </a:p>
          <a:p>
            <a:pPr algn="just">
              <a:lnSpc>
                <a:spcPct val="150000"/>
              </a:lnSpc>
            </a:pPr>
            <a:endParaRPr lang="en-US" b="0" i="0" dirty="0">
              <a:solidFill>
                <a:schemeClr val="bg1"/>
              </a:solidFill>
              <a:effectLst/>
              <a:latin typeface="Helvetica Neue"/>
            </a:endParaRPr>
          </a:p>
          <a:p>
            <a:pPr algn="just">
              <a:lnSpc>
                <a:spcPct val="150000"/>
              </a:lnSpc>
            </a:pPr>
            <a:r>
              <a:rPr lang="en-US" b="0" i="0" dirty="0">
                <a:solidFill>
                  <a:schemeClr val="bg1"/>
                </a:solidFill>
                <a:effectLst/>
                <a:latin typeface="Helvetica Neue"/>
              </a:rPr>
              <a:t>This contributes to there being more sales to these customer segments but this is not a major driver for the Budget - Older families segment.</a:t>
            </a:r>
            <a:endParaRPr lang="en-AU" dirty="0">
              <a:solidFill>
                <a:schemeClr val="bg1"/>
              </a:solidFill>
              <a:latin typeface="Roboto Light" panose="02000000000000000000" pitchFamily="2" charset="0"/>
              <a:ea typeface="Roboto Light" panose="02000000000000000000" pitchFamily="2" charset="0"/>
            </a:endParaRPr>
          </a:p>
        </p:txBody>
      </p:sp>
      <p:pic>
        <p:nvPicPr>
          <p:cNvPr id="5122" name="Picture 2">
            <a:extLst>
              <a:ext uri="{FF2B5EF4-FFF2-40B4-BE49-F238E27FC236}">
                <a16:creationId xmlns:a16="http://schemas.microsoft.com/office/drawing/2014/main" id="{7F5A9DFE-0CA5-1254-0BBE-88DFF824D5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515883"/>
            <a:ext cx="6565981" cy="4689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86291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838200" y="725448"/>
            <a:ext cx="10311581" cy="639955"/>
          </a:xfrm>
        </p:spPr>
        <p:txBody>
          <a:bodyPr/>
          <a:lstStyle/>
          <a:p>
            <a:r>
              <a:rPr lang="en-US" dirty="0"/>
              <a:t>Average number of units And price  per customer by LIFESTAGE and PREMIUM_CUSTOMER</a:t>
            </a:r>
          </a:p>
        </p:txBody>
      </p:sp>
      <p:sp>
        <p:nvSpPr>
          <p:cNvPr id="22" name="Date Placeholder 2">
            <a:extLst>
              <a:ext uri="{FF2B5EF4-FFF2-40B4-BE49-F238E27FC236}">
                <a16:creationId xmlns:a16="http://schemas.microsoft.com/office/drawing/2014/main" id="{BFDBB6EB-C1FF-D9F2-5A32-3860ECCED8C5}"/>
              </a:ext>
            </a:extLst>
          </p:cNvPr>
          <p:cNvSpPr>
            <a:spLocks noGrp="1"/>
          </p:cNvSpPr>
          <p:nvPr>
            <p:ph type="dt" sz="half" idx="10"/>
          </p:nvPr>
        </p:nvSpPr>
        <p:spPr>
          <a:xfrm>
            <a:off x="838200" y="6356350"/>
            <a:ext cx="2743200" cy="365125"/>
          </a:xfrm>
        </p:spPr>
        <p:txBody>
          <a:bodyPr/>
          <a:lstStyle/>
          <a:p>
            <a:r>
              <a:rPr lang="en-US" dirty="0">
                <a:solidFill>
                  <a:schemeClr val="bg2"/>
                </a:solidFill>
              </a:rPr>
              <a:t>25/05/2022</a:t>
            </a:r>
          </a:p>
        </p:txBody>
      </p:sp>
      <p:sp>
        <p:nvSpPr>
          <p:cNvPr id="23" name="Footer Placeholder 3">
            <a:extLst>
              <a:ext uri="{FF2B5EF4-FFF2-40B4-BE49-F238E27FC236}">
                <a16:creationId xmlns:a16="http://schemas.microsoft.com/office/drawing/2014/main" id="{0A4EC297-EA84-43BD-BB6D-2D22E0D0EA4B}"/>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pic>
        <p:nvPicPr>
          <p:cNvPr id="24" name="Picture 23">
            <a:extLst>
              <a:ext uri="{FF2B5EF4-FFF2-40B4-BE49-F238E27FC236}">
                <a16:creationId xmlns:a16="http://schemas.microsoft.com/office/drawing/2014/main" id="{7DF1AE94-476D-A790-D4CE-7302CE70D965}"/>
              </a:ext>
            </a:extLst>
          </p:cNvPr>
          <p:cNvPicPr>
            <a:picLocks noChangeAspect="1"/>
          </p:cNvPicPr>
          <p:nvPr/>
        </p:nvPicPr>
        <p:blipFill>
          <a:blip r:embed="rId2"/>
          <a:stretch>
            <a:fillRect/>
          </a:stretch>
        </p:blipFill>
        <p:spPr>
          <a:xfrm>
            <a:off x="9792740" y="6135329"/>
            <a:ext cx="2399260" cy="604684"/>
          </a:xfrm>
          <a:prstGeom prst="rect">
            <a:avLst/>
          </a:prstGeom>
        </p:spPr>
      </p:pic>
      <p:sp>
        <p:nvSpPr>
          <p:cNvPr id="25" name="TextBox 24">
            <a:extLst>
              <a:ext uri="{FF2B5EF4-FFF2-40B4-BE49-F238E27FC236}">
                <a16:creationId xmlns:a16="http://schemas.microsoft.com/office/drawing/2014/main" id="{53C08148-AFD7-8029-6D71-7A4C31427CAC}"/>
              </a:ext>
            </a:extLst>
          </p:cNvPr>
          <p:cNvSpPr txBox="1"/>
          <p:nvPr/>
        </p:nvSpPr>
        <p:spPr>
          <a:xfrm>
            <a:off x="1016707" y="5233886"/>
            <a:ext cx="4691518" cy="1150976"/>
          </a:xfrm>
          <a:prstGeom prst="rect">
            <a:avLst/>
          </a:prstGeom>
          <a:noFill/>
        </p:spPr>
        <p:txBody>
          <a:bodyPr wrap="square" lIns="0" tIns="0" rIns="0" bIns="0" rtlCol="0" anchor="t">
            <a:noAutofit/>
          </a:bodyPr>
          <a:lstStyle/>
          <a:p>
            <a:pPr>
              <a:lnSpc>
                <a:spcPct val="150000"/>
              </a:lnSpc>
            </a:pPr>
            <a:r>
              <a:rPr lang="en-US" sz="2000" b="0" i="0" dirty="0">
                <a:solidFill>
                  <a:schemeClr val="bg2"/>
                </a:solidFill>
                <a:effectLst/>
                <a:latin typeface="Helvetica Neue"/>
              </a:rPr>
              <a:t>Older families and young families in general buy more chips per customer</a:t>
            </a:r>
            <a:endParaRPr lang="en-AU" sz="2000" dirty="0">
              <a:solidFill>
                <a:schemeClr val="bg2"/>
              </a:solidFill>
              <a:latin typeface="Roboto Light" panose="02000000000000000000" pitchFamily="2" charset="0"/>
              <a:ea typeface="Roboto Light" panose="02000000000000000000" pitchFamily="2" charset="0"/>
            </a:endParaRPr>
          </a:p>
        </p:txBody>
      </p:sp>
      <p:pic>
        <p:nvPicPr>
          <p:cNvPr id="3076" name="Picture 4">
            <a:extLst>
              <a:ext uri="{FF2B5EF4-FFF2-40B4-BE49-F238E27FC236}">
                <a16:creationId xmlns:a16="http://schemas.microsoft.com/office/drawing/2014/main" id="{4BB41A4B-08B8-22EE-84E1-CE117F7952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690" y="1530632"/>
            <a:ext cx="5048535" cy="3682322"/>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D5DA9D1A-153A-94E4-24AF-3D3820FE76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05267" y="1530632"/>
            <a:ext cx="5227043" cy="3682322"/>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313A7AEB-4CA4-19B1-899F-660237E41BE8}"/>
              </a:ext>
            </a:extLst>
          </p:cNvPr>
          <p:cNvSpPr txBox="1"/>
          <p:nvPr/>
        </p:nvSpPr>
        <p:spPr>
          <a:xfrm>
            <a:off x="7347565" y="5284904"/>
            <a:ext cx="3378910" cy="1150976"/>
          </a:xfrm>
          <a:prstGeom prst="rect">
            <a:avLst/>
          </a:prstGeom>
          <a:noFill/>
        </p:spPr>
        <p:txBody>
          <a:bodyPr wrap="square" lIns="0" tIns="0" rIns="0" bIns="0" rtlCol="0" anchor="t">
            <a:noAutofit/>
          </a:bodyPr>
          <a:lstStyle/>
          <a:p>
            <a:pPr>
              <a:lnSpc>
                <a:spcPct val="150000"/>
              </a:lnSpc>
            </a:pPr>
            <a:r>
              <a:rPr lang="en-US" sz="2000" dirty="0">
                <a:solidFill>
                  <a:schemeClr val="bg2"/>
                </a:solidFill>
                <a:latin typeface="Helvetica Neue"/>
              </a:rPr>
              <a:t>T</a:t>
            </a:r>
            <a:r>
              <a:rPr lang="en-US" sz="2000" b="0" i="0" dirty="0">
                <a:solidFill>
                  <a:schemeClr val="bg2"/>
                </a:solidFill>
                <a:effectLst/>
                <a:latin typeface="Helvetica Neue"/>
              </a:rPr>
              <a:t>he difference in average price per unit isn’t large</a:t>
            </a:r>
            <a:endParaRPr lang="en-AU" sz="2000" dirty="0">
              <a:solidFill>
                <a:schemeClr val="bg2"/>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18602460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838200" y="725448"/>
            <a:ext cx="10311581" cy="639955"/>
          </a:xfrm>
        </p:spPr>
        <p:txBody>
          <a:bodyPr/>
          <a:lstStyle/>
          <a:p>
            <a:r>
              <a:rPr lang="en-US" dirty="0"/>
              <a:t>Brand affinity compared to the rest of the population</a:t>
            </a:r>
          </a:p>
        </p:txBody>
      </p:sp>
      <p:sp>
        <p:nvSpPr>
          <p:cNvPr id="22" name="Date Placeholder 2">
            <a:extLst>
              <a:ext uri="{FF2B5EF4-FFF2-40B4-BE49-F238E27FC236}">
                <a16:creationId xmlns:a16="http://schemas.microsoft.com/office/drawing/2014/main" id="{BFDBB6EB-C1FF-D9F2-5A32-3860ECCED8C5}"/>
              </a:ext>
            </a:extLst>
          </p:cNvPr>
          <p:cNvSpPr>
            <a:spLocks noGrp="1"/>
          </p:cNvSpPr>
          <p:nvPr>
            <p:ph type="dt" sz="half" idx="10"/>
          </p:nvPr>
        </p:nvSpPr>
        <p:spPr>
          <a:xfrm>
            <a:off x="838200" y="6356350"/>
            <a:ext cx="2743200" cy="365125"/>
          </a:xfrm>
        </p:spPr>
        <p:txBody>
          <a:bodyPr/>
          <a:lstStyle/>
          <a:p>
            <a:r>
              <a:rPr lang="en-US" dirty="0">
                <a:solidFill>
                  <a:schemeClr val="bg2"/>
                </a:solidFill>
              </a:rPr>
              <a:t>25/05/2022</a:t>
            </a:r>
          </a:p>
        </p:txBody>
      </p:sp>
      <p:sp>
        <p:nvSpPr>
          <p:cNvPr id="23" name="Footer Placeholder 3">
            <a:extLst>
              <a:ext uri="{FF2B5EF4-FFF2-40B4-BE49-F238E27FC236}">
                <a16:creationId xmlns:a16="http://schemas.microsoft.com/office/drawing/2014/main" id="{0A4EC297-EA84-43BD-BB6D-2D22E0D0EA4B}"/>
              </a:ext>
            </a:extLst>
          </p:cNvPr>
          <p:cNvSpPr>
            <a:spLocks noGrp="1"/>
          </p:cNvSpPr>
          <p:nvPr>
            <p:ph type="ftr" sz="quarter" idx="11"/>
          </p:nvPr>
        </p:nvSpPr>
        <p:spPr>
          <a:xfrm>
            <a:off x="4038600" y="6356350"/>
            <a:ext cx="4114800" cy="365125"/>
          </a:xfrm>
        </p:spPr>
        <p:txBody>
          <a:bodyPr/>
          <a:lstStyle/>
          <a:p>
            <a:r>
              <a:rPr lang="en-AU" dirty="0">
                <a:solidFill>
                  <a:schemeClr val="bg2"/>
                </a:solidFill>
              </a:rPr>
              <a:t>RETAIL ANALYTICS</a:t>
            </a:r>
          </a:p>
        </p:txBody>
      </p:sp>
      <p:pic>
        <p:nvPicPr>
          <p:cNvPr id="24" name="Picture 23">
            <a:extLst>
              <a:ext uri="{FF2B5EF4-FFF2-40B4-BE49-F238E27FC236}">
                <a16:creationId xmlns:a16="http://schemas.microsoft.com/office/drawing/2014/main" id="{7DF1AE94-476D-A790-D4CE-7302CE70D965}"/>
              </a:ext>
            </a:extLst>
          </p:cNvPr>
          <p:cNvPicPr>
            <a:picLocks noChangeAspect="1"/>
          </p:cNvPicPr>
          <p:nvPr/>
        </p:nvPicPr>
        <p:blipFill>
          <a:blip r:embed="rId2"/>
          <a:stretch>
            <a:fillRect/>
          </a:stretch>
        </p:blipFill>
        <p:spPr>
          <a:xfrm>
            <a:off x="9792740" y="6135329"/>
            <a:ext cx="2399260" cy="604684"/>
          </a:xfrm>
          <a:prstGeom prst="rect">
            <a:avLst/>
          </a:prstGeom>
        </p:spPr>
      </p:pic>
      <p:sp>
        <p:nvSpPr>
          <p:cNvPr id="25" name="TextBox 24">
            <a:extLst>
              <a:ext uri="{FF2B5EF4-FFF2-40B4-BE49-F238E27FC236}">
                <a16:creationId xmlns:a16="http://schemas.microsoft.com/office/drawing/2014/main" id="{53C08148-AFD7-8029-6D71-7A4C31427CAC}"/>
              </a:ext>
            </a:extLst>
          </p:cNvPr>
          <p:cNvSpPr txBox="1"/>
          <p:nvPr/>
        </p:nvSpPr>
        <p:spPr>
          <a:xfrm>
            <a:off x="7324460" y="1657695"/>
            <a:ext cx="4114800" cy="4185342"/>
          </a:xfrm>
          <a:prstGeom prst="rect">
            <a:avLst/>
          </a:prstGeom>
          <a:noFill/>
        </p:spPr>
        <p:txBody>
          <a:bodyPr wrap="square" lIns="0" tIns="0" rIns="0" bIns="0" rtlCol="0" anchor="t">
            <a:noAutofit/>
          </a:bodyPr>
          <a:lstStyle/>
          <a:p>
            <a:pPr algn="just">
              <a:lnSpc>
                <a:spcPct val="150000"/>
              </a:lnSpc>
            </a:pPr>
            <a:r>
              <a:rPr lang="en-US" b="0" i="0" dirty="0">
                <a:solidFill>
                  <a:schemeClr val="bg2"/>
                </a:solidFill>
                <a:effectLst/>
                <a:latin typeface="Helvetica Neue"/>
              </a:rPr>
              <a:t>Here, We can see that:</a:t>
            </a:r>
          </a:p>
          <a:p>
            <a:pPr marL="285750" indent="-285750" algn="just">
              <a:lnSpc>
                <a:spcPct val="150000"/>
              </a:lnSpc>
              <a:buFont typeface="Arial" panose="020B0604020202020204" pitchFamily="34" charset="0"/>
              <a:buChar char="•"/>
            </a:pPr>
            <a:r>
              <a:rPr lang="en-US" b="0" i="0" dirty="0">
                <a:solidFill>
                  <a:schemeClr val="bg2"/>
                </a:solidFill>
                <a:effectLst/>
                <a:latin typeface="Helvetica Neue"/>
              </a:rPr>
              <a:t>Mainstream young singles/couples are 56% less likely to purchase Burger Rings compared to the rest of the population</a:t>
            </a:r>
          </a:p>
          <a:p>
            <a:pPr marL="285750" indent="-285750" algn="just">
              <a:lnSpc>
                <a:spcPct val="150000"/>
              </a:lnSpc>
              <a:buFont typeface="Arial" panose="020B0604020202020204" pitchFamily="34" charset="0"/>
              <a:buChar char="•"/>
            </a:pPr>
            <a:r>
              <a:rPr lang="en-US" b="0" i="0" dirty="0">
                <a:solidFill>
                  <a:schemeClr val="bg2"/>
                </a:solidFill>
                <a:effectLst/>
                <a:latin typeface="Helvetica Neue"/>
              </a:rPr>
              <a:t>Mainstream young singles/couples are 23% more likely to purchase Tyrrells chips compared to the rest of the population</a:t>
            </a:r>
            <a:endParaRPr lang="en-AU" dirty="0">
              <a:solidFill>
                <a:schemeClr val="bg2"/>
              </a:solidFill>
              <a:latin typeface="Roboto Light" panose="02000000000000000000" pitchFamily="2" charset="0"/>
              <a:ea typeface="Roboto Light" panose="02000000000000000000" pitchFamily="2" charset="0"/>
            </a:endParaRPr>
          </a:p>
        </p:txBody>
      </p:sp>
      <p:pic>
        <p:nvPicPr>
          <p:cNvPr id="4098" name="Picture 2">
            <a:extLst>
              <a:ext uri="{FF2B5EF4-FFF2-40B4-BE49-F238E27FC236}">
                <a16:creationId xmlns:a16="http://schemas.microsoft.com/office/drawing/2014/main" id="{FF84F2B9-B38F-1D1F-010B-A7B90522E3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524" y="1479985"/>
            <a:ext cx="6565981" cy="4689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2421383"/>
      </p:ext>
    </p:extLst>
  </p:cSld>
  <p:clrMapOvr>
    <a:masterClrMapping/>
  </p:clrMapOvr>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E3C375"/>
      </a:dk2>
      <a:lt2>
        <a:srgbClr val="E7E6E6"/>
      </a:lt2>
      <a:accent1>
        <a:srgbClr val="485441"/>
      </a:accent1>
      <a:accent2>
        <a:srgbClr val="EBFFE4"/>
      </a:accent2>
      <a:accent3>
        <a:srgbClr val="AAC59E"/>
      </a:accent3>
      <a:accent4>
        <a:srgbClr val="7C4B79"/>
      </a:accent4>
      <a:accent5>
        <a:srgbClr val="C59EC3"/>
      </a:accent5>
      <a:accent6>
        <a:srgbClr val="302030"/>
      </a:accent6>
      <a:hlink>
        <a:srgbClr val="0563C1"/>
      </a:hlink>
      <a:folHlink>
        <a:srgbClr val="954F72"/>
      </a:folHlink>
    </a:clrScheme>
    <a:fontScheme name="Custom 74">
      <a:majorFont>
        <a:latin typeface="Avenir Next LT Pro"/>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taurant Pitch Deck_TM16411246_Win32_JC_v4.potx" id="{579F7F05-5F3A-44F6-BAD8-A9CB3AB382EA}" vid="{1F780C43-0257-417B-AF27-9B769DABFA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416BC72-0158-4AB8-9F35-F365C88D29DB}">
  <ds:schemaRefs>
    <ds:schemaRef ds:uri="http://schemas.microsoft.com/sharepoint/v3/contenttype/forms"/>
  </ds:schemaRefs>
</ds:datastoreItem>
</file>

<file path=customXml/itemProps2.xml><?xml version="1.0" encoding="utf-8"?>
<ds:datastoreItem xmlns:ds="http://schemas.openxmlformats.org/officeDocument/2006/customXml" ds:itemID="{D8CF18AE-D61A-46A3-9130-AB96E808872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4509A09C-A249-4D30-8888-26F183AD87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Restaurant pitch deck</Template>
  <TotalTime>852</TotalTime>
  <Words>655</Words>
  <Application>Microsoft Office PowerPoint</Application>
  <PresentationFormat>Widescreen</PresentationFormat>
  <Paragraphs>84</Paragraphs>
  <Slides>17</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Helvetica Neue</vt:lpstr>
      <vt:lpstr>ui-monospace</vt:lpstr>
      <vt:lpstr>Arial</vt:lpstr>
      <vt:lpstr>Avenir Next LT Pro</vt:lpstr>
      <vt:lpstr>Calibri</vt:lpstr>
      <vt:lpstr>Calisto MT</vt:lpstr>
      <vt:lpstr>Courier New</vt:lpstr>
      <vt:lpstr>Kunstler Script</vt:lpstr>
      <vt:lpstr>Roboto</vt:lpstr>
      <vt:lpstr>Roboto Light</vt:lpstr>
      <vt:lpstr>Office Theme</vt:lpstr>
      <vt:lpstr>Category review: Chips</vt:lpstr>
      <vt:lpstr>PowerPoint Presentation</vt:lpstr>
      <vt:lpstr>AGENDA</vt:lpstr>
      <vt:lpstr>Executive Summary</vt:lpstr>
      <vt:lpstr>TASK 1: CATEGORY</vt:lpstr>
      <vt:lpstr>affluence and its effect on consumer buying  for the category of chips</vt:lpstr>
      <vt:lpstr>the proportion of customers by affluence and life stage on this slide</vt:lpstr>
      <vt:lpstr>Average number of units And price  per customer by LIFESTAGE and PREMIUM_CUSTOMER</vt:lpstr>
      <vt:lpstr>Brand affinity compared to the rest of the population</vt:lpstr>
      <vt:lpstr>TASK 2: TRIAL STORE PERFORMANCE</vt:lpstr>
      <vt:lpstr>trial store 77</vt:lpstr>
      <vt:lpstr>trial store 77</vt:lpstr>
      <vt:lpstr>trial store 86</vt:lpstr>
      <vt:lpstr>trial store 86</vt:lpstr>
      <vt:lpstr>trial store 88</vt:lpstr>
      <vt:lpstr>trial store 88</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Category review: Chips</dc:title>
  <dc:creator>Gifty Reji</dc:creator>
  <cp:lastModifiedBy>Gifty Reji</cp:lastModifiedBy>
  <cp:revision>1</cp:revision>
  <dcterms:created xsi:type="dcterms:W3CDTF">2022-05-24T17:36:31Z</dcterms:created>
  <dcterms:modified xsi:type="dcterms:W3CDTF">2022-05-25T07:48:55Z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